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8BBE"/>
    <a:srgbClr val="60AED6"/>
    <a:srgbClr val="CB2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E53380-1ABB-8BA6-CB79-C78E4F8E3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3465E2-EB35-22AC-46F8-BCCBB71AAA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5B9646-4C70-DDFD-A7ED-06944A915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1FE14A-B287-A9BC-9D63-75A3E01D3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B5B7DF-6459-0BDE-2957-A5D41A21D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4064B1-943F-DB29-474F-52620E99B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62AB34-23F4-2FA8-1336-6EFA4AC32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6CE3A1-8F86-C2BD-5D03-8E406C804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73B064-6237-E465-6885-77083BE75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A64F3F-55E7-3CE4-8753-3F815363C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86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CB20AAD-8852-E026-1CB5-222D1F5C8D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D8B4C96-BA19-70C4-DBD8-4EA661930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8C3AE5-A678-4494-AEB4-606FE17E1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B410C8-4C4E-9811-A41D-1F7C5EDBF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B3E798-F120-539E-42A0-023B6B37F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409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F794C3-8768-A6EA-A026-E5A4E5020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FA1E57-D709-3A15-9AF8-19F3D549F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0A11A2-71B0-59FD-3AAA-2690C8B0C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F9DF31-37A5-9E5F-1467-353FC9319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1F942C-D609-48F0-050E-0652C5B7D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04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4E1282-A2BE-5C1B-ED49-C1FDA3B05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57E797-28BF-11B9-273C-90218D596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5FA93F-E1D9-8831-FFB2-08AAFC507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D37D0E-EAB4-89E0-ABA4-F9B95149E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3F37BA-113D-C2E2-D986-C5A46E370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03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8E725B-99C8-6B9A-511C-33785FE58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AEF314-7A39-F001-FBF1-1C63949F0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CC0F3A-1BAB-40CA-7FEF-F69FFB271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DBD892-EA09-C358-B608-D4E869861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1/27/2024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0BC411-26EB-FF36-9EE9-0C45F266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576CD1-27D1-CFA8-22A8-A9D01E970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299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4BD3BF-861F-9C04-5F17-633AAEC57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8269C4-79DD-A598-955F-346B93C0A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9305FC1-622D-737F-3CA7-EA7E09B70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481BDCE-2683-A1E3-3C5B-7AFCC72A11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DD60992-3153-654E-DF69-546A773FC8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C5D672E-C3EB-FDE1-AD27-98C51599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1/27/2024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FD70A65-25D0-3EDC-F7AD-4223E136B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8BB91C8-CD81-9251-D2A2-20C0BF439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912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40125B-0409-D299-FBB4-82E57C049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E54BF8-830B-94E1-17C5-82B6F6F7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1/27/2024</a:t>
            </a:fld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7B097D3-416F-EAA5-8CBC-C6AE76935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512A266-37C1-F436-4538-B34B68EEF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55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52D1155-D180-EBB6-B497-27C1FD71D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1/27/2024</a:t>
            </a:fld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4AA0876-CB15-F33A-62EE-28E6DDCE6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0C84F40-F13D-3D33-37B3-3193C21A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21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C3FA8A-171B-9ECE-AC4B-52A9DDB20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C0FE38-8D78-5B83-B65B-511D67BD5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D90F2B-DA63-9828-856D-D053AB77F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B3F7409-3946-8563-14B5-2B0CB3EF4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1/27/2024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29A694-8FE6-B33E-A32D-AFAAE2CFF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4FB3C5-0B43-F43D-9B2B-CD85C7EDF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727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61AFD8-C101-DF0E-7337-9F08B79CD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D65FBCE-5119-04CD-C8E3-993ABB0C0B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8AAFB9-D2E7-7C90-37F5-3E5569FF66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2D3D165-DADC-0A4F-A583-652DBD0BA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1/27/2024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5550B4E-A598-702D-13F4-0F8FA4BB1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A8D71C-5280-F3EF-0371-7E21A931B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651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08804D7-66DA-D7EE-366C-71CEAB27C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8F9DE4-C934-AFA6-AC62-EE4473120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696FCF-A098-C1BF-159E-47E5CD30F6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1/27/2024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F170A8-2896-1E0C-3FE0-454BB8A219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419809-B82E-FEB8-ABAB-F10D30338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54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8CC924E8-E5C9-4DAD-806A-247293420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1100" y="2442527"/>
            <a:ext cx="7772400" cy="1519370"/>
          </a:xfrm>
          <a:solidFill>
            <a:srgbClr val="3C8BBE">
              <a:alpha val="34000"/>
            </a:srgb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 anchorCtr="0"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Titre</a:t>
            </a:r>
            <a:r>
              <a:rPr lang="fr-FR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ACD045E-E605-4FF2-ADD4-0570425A1B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1100" y="4174173"/>
            <a:ext cx="7772400" cy="851444"/>
          </a:xfrm>
          <a:solidFill>
            <a:srgbClr val="60AED6">
              <a:alpha val="42000"/>
            </a:srgb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 anchorCtr="0">
            <a:normAutofit/>
          </a:bodyPr>
          <a:lstStyle/>
          <a:p>
            <a:pPr algn="ctr">
              <a:spcBef>
                <a:spcPct val="0"/>
              </a:spcBef>
            </a:pPr>
            <a:r>
              <a:rPr lang="fr-FR" b="1" dirty="0">
                <a:solidFill>
                  <a:srgbClr val="0070C0"/>
                </a:solidFill>
              </a:rPr>
              <a:t>Auteurs </a:t>
            </a:r>
          </a:p>
          <a:p>
            <a:pPr algn="ctr">
              <a:spcBef>
                <a:spcPct val="0"/>
              </a:spcBef>
            </a:pPr>
            <a:r>
              <a:rPr lang="fr-FR" b="1" dirty="0">
                <a:solidFill>
                  <a:srgbClr val="0070C0"/>
                </a:solidFill>
              </a:rPr>
              <a:t>Service</a:t>
            </a:r>
          </a:p>
        </p:txBody>
      </p:sp>
    </p:spTree>
    <p:extLst>
      <p:ext uri="{BB962C8B-B14F-4D97-AF65-F5344CB8AC3E}">
        <p14:creationId xmlns:p14="http://schemas.microsoft.com/office/powerpoint/2010/main" val="2602849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5AAD44-7E6D-43CC-8C85-02C69BF8E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83" y="1337733"/>
            <a:ext cx="11291283" cy="84082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A93F69-B288-4596-B2EC-BC5FD46DF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83" y="2325666"/>
            <a:ext cx="11291283" cy="3615267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991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5AAD44-7E6D-43CC-8C85-02C69BF8E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83" y="1337733"/>
            <a:ext cx="11291283" cy="84082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A93F69-B288-4596-B2EC-BC5FD46DF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83" y="2325666"/>
            <a:ext cx="11291283" cy="3615267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9383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5AAD44-7E6D-43CC-8C85-02C69BF8E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83" y="1337733"/>
            <a:ext cx="11291283" cy="84082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A93F69-B288-4596-B2EC-BC5FD46DF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83" y="2325666"/>
            <a:ext cx="11291283" cy="3615267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0544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5AAD44-7E6D-43CC-8C85-02C69BF8E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83" y="1337733"/>
            <a:ext cx="11291283" cy="84082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A93F69-B288-4596-B2EC-BC5FD46DF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83" y="2325666"/>
            <a:ext cx="11291283" cy="3615267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3519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5AAD44-7E6D-43CC-8C85-02C69BF8E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83" y="1337733"/>
            <a:ext cx="11291283" cy="84082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A93F69-B288-4596-B2EC-BC5FD46DF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83" y="2325666"/>
            <a:ext cx="11291283" cy="3615267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109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5AAD44-7E6D-43CC-8C85-02C69BF8E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83" y="1337733"/>
            <a:ext cx="11291283" cy="84082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A93F69-B288-4596-B2EC-BC5FD46DF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83" y="2325666"/>
            <a:ext cx="11291283" cy="3615267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0945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5AAD44-7E6D-43CC-8C85-02C69BF8E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83" y="1337733"/>
            <a:ext cx="11291283" cy="84082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A93F69-B288-4596-B2EC-BC5FD46DF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83" y="2325666"/>
            <a:ext cx="11291283" cy="3615267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971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5AAD44-7E6D-43CC-8C85-02C69BF8E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83" y="1337733"/>
            <a:ext cx="11291283" cy="84082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A93F69-B288-4596-B2EC-BC5FD46DF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83" y="2325666"/>
            <a:ext cx="11291283" cy="3615267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8650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5AAD44-7E6D-43CC-8C85-02C69BF8E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83" y="1337733"/>
            <a:ext cx="11291283" cy="84082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A93F69-B288-4596-B2EC-BC5FD46DF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83" y="2325666"/>
            <a:ext cx="11291283" cy="3615267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9392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5AAD44-7E6D-43CC-8C85-02C69BF8E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83" y="1337733"/>
            <a:ext cx="11291283" cy="84082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A93F69-B288-4596-B2EC-BC5FD46DF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83" y="2325666"/>
            <a:ext cx="11291283" cy="3615267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61316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</TotalTime>
  <Words>3</Words>
  <Application>Microsoft Office PowerPoint</Application>
  <PresentationFormat>Grand écran</PresentationFormat>
  <Paragraphs>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Titre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HP</dc:creator>
  <cp:lastModifiedBy>Info Point</cp:lastModifiedBy>
  <cp:revision>8</cp:revision>
  <dcterms:created xsi:type="dcterms:W3CDTF">2022-08-08T10:47:02Z</dcterms:created>
  <dcterms:modified xsi:type="dcterms:W3CDTF">2024-01-27T17:56:38Z</dcterms:modified>
</cp:coreProperties>
</file>