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56" r:id="rId1"/>
  </p:sldMasterIdLst>
  <p:notesMasterIdLst>
    <p:notesMasterId r:id="rId3"/>
  </p:notesMasterIdLst>
  <p:sldIdLst>
    <p:sldId id="256" r:id="rId2"/>
  </p:sldIdLst>
  <p:sldSz cx="5143500" cy="91440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16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TEM TRIMECH" initials="HT" lastIdx="1" clrIdx="0">
    <p:extLst>
      <p:ext uri="{19B8F6BF-5375-455C-9EA6-DF929625EA0E}">
        <p15:presenceInfo xmlns:p15="http://schemas.microsoft.com/office/powerpoint/2012/main" userId="a587c17fb448b06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F3FD"/>
    <a:srgbClr val="009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3126" y="90"/>
      </p:cViewPr>
      <p:guideLst>
        <p:guide orient="horz" pos="2880"/>
        <p:guide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531267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2463800" y="685800"/>
            <a:ext cx="1930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4521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85765" y="2840570"/>
            <a:ext cx="4371975" cy="196003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71525" y="5181600"/>
            <a:ext cx="360045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r-FR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1353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r-FR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3449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2097584" y="488951"/>
            <a:ext cx="650974" cy="1040130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44661" y="488951"/>
            <a:ext cx="1867198" cy="1040130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r-FR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3116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r-FR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333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6303" y="5875867"/>
            <a:ext cx="4371975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06303" y="3875621"/>
            <a:ext cx="4371975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r-FR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1686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4661" y="2844801"/>
            <a:ext cx="1259086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489472" y="2844801"/>
            <a:ext cx="1259086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r-FR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935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175" y="366184"/>
            <a:ext cx="462915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175" y="2046817"/>
            <a:ext cx="2272606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57175" y="2899833"/>
            <a:ext cx="2272606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2612827" y="2046817"/>
            <a:ext cx="2273498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612827" y="2899833"/>
            <a:ext cx="2273498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r-FR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331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r-FR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9422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r-FR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7478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175" y="364067"/>
            <a:ext cx="1692176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10968" y="364070"/>
            <a:ext cx="2875359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7175" y="1913470"/>
            <a:ext cx="1692176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r-FR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3735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8162" y="6400801"/>
            <a:ext cx="30861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008162" y="817033"/>
            <a:ext cx="30861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08162" y="7156452"/>
            <a:ext cx="30861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r-FR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9541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57175" y="366184"/>
            <a:ext cx="462915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175" y="2133604"/>
            <a:ext cx="462915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57175" y="8475137"/>
            <a:ext cx="12001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757365" y="8475137"/>
            <a:ext cx="16287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686175" y="8475137"/>
            <a:ext cx="12001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r-FR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0460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/>
        </p:nvSpPr>
        <p:spPr>
          <a:xfrm>
            <a:off x="378997" y="857866"/>
            <a:ext cx="4234140" cy="2880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spcBef>
                <a:spcPts val="600"/>
              </a:spcBef>
              <a:buClr>
                <a:schemeClr val="dk1"/>
              </a:buClr>
              <a:buSzPct val="122222"/>
            </a:pPr>
            <a:r>
              <a:rPr lang="fr-FR" sz="800" b="1" dirty="0">
                <a:solidFill>
                  <a:schemeClr val="tx1"/>
                </a:solidFill>
              </a:rPr>
              <a:t>Autres</a:t>
            </a:r>
            <a:endParaRPr sz="900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Font typeface="Arial "/>
              <a:buNone/>
            </a:pPr>
            <a:endParaRPr sz="900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6" name="Shape 86"/>
          <p:cNvSpPr txBox="1"/>
          <p:nvPr/>
        </p:nvSpPr>
        <p:spPr>
          <a:xfrm>
            <a:off x="757506" y="1100999"/>
            <a:ext cx="3477125" cy="201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fr-FR" sz="700" b="1" dirty="0">
                <a:solidFill>
                  <a:schemeClr val="tx1"/>
                </a:solidFill>
              </a:rPr>
              <a:t>Service </a:t>
            </a:r>
            <a:endParaRPr lang="fr-FR" sz="800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lvl="0" algn="ctr">
              <a:buClr>
                <a:schemeClr val="dk1"/>
              </a:buClr>
              <a:buSzPct val="25000"/>
            </a:pPr>
            <a:endParaRPr lang="fr-FR" sz="700" i="1" dirty="0">
              <a:solidFill>
                <a:schemeClr val="tx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20091" y="560703"/>
            <a:ext cx="37519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err="1">
                <a:solidFill>
                  <a:schemeClr val="tx1"/>
                </a:solidFill>
                <a:latin typeface="+mn-lt"/>
              </a:rPr>
              <a:t>Tittre</a:t>
            </a:r>
            <a:r>
              <a:rPr lang="fr-FR" sz="1200" b="1" dirty="0">
                <a:solidFill>
                  <a:schemeClr val="tx1"/>
                </a:solidFill>
                <a:latin typeface="+mn-lt"/>
              </a:rPr>
              <a:t> </a:t>
            </a:r>
          </a:p>
        </p:txBody>
      </p:sp>
      <p:sp>
        <p:nvSpPr>
          <p:cNvPr id="14" name="Shape 86"/>
          <p:cNvSpPr txBox="1"/>
          <p:nvPr/>
        </p:nvSpPr>
        <p:spPr>
          <a:xfrm>
            <a:off x="10459626" y="393223"/>
            <a:ext cx="2512157" cy="80260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just">
              <a:buClr>
                <a:schemeClr val="dk1"/>
              </a:buClr>
              <a:buSzPct val="25000"/>
            </a:pPr>
            <a:endParaRPr lang="fr-FR" sz="700" i="1" dirty="0">
              <a:solidFill>
                <a:srgbClr val="FF0000"/>
              </a:solidFill>
            </a:endParaRPr>
          </a:p>
        </p:txBody>
      </p:sp>
      <p:sp>
        <p:nvSpPr>
          <p:cNvPr id="15" name="Shape 86"/>
          <p:cNvSpPr txBox="1"/>
          <p:nvPr/>
        </p:nvSpPr>
        <p:spPr>
          <a:xfrm>
            <a:off x="9772550" y="885467"/>
            <a:ext cx="2469039" cy="79259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/>
            <a:endParaRPr lang="fr-FR" sz="800" i="1" dirty="0">
              <a:solidFill>
                <a:schemeClr val="tx1"/>
              </a:solidFill>
            </a:endParaRPr>
          </a:p>
          <a:p>
            <a:pPr algn="ctr"/>
            <a:endParaRPr lang="fr-FR" sz="800" i="1" dirty="0">
              <a:solidFill>
                <a:schemeClr val="tx1"/>
              </a:solidFill>
            </a:endParaRPr>
          </a:p>
          <a:p>
            <a:pPr algn="ctr"/>
            <a:endParaRPr lang="fr-FR" sz="800" i="1" dirty="0">
              <a:solidFill>
                <a:schemeClr val="tx1"/>
              </a:solidFill>
            </a:endParaRPr>
          </a:p>
          <a:p>
            <a:pPr algn="ctr"/>
            <a:endParaRPr lang="fr-FR" sz="800" i="1" dirty="0">
              <a:solidFill>
                <a:schemeClr val="tx1"/>
              </a:solidFill>
            </a:endParaRPr>
          </a:p>
          <a:p>
            <a:pPr algn="ctr"/>
            <a:endParaRPr lang="fr-FR" sz="800" i="1" dirty="0">
              <a:solidFill>
                <a:schemeClr val="tx1"/>
              </a:solidFill>
            </a:endParaRPr>
          </a:p>
          <a:p>
            <a:pPr algn="ctr"/>
            <a:endParaRPr lang="fr-FR" sz="800" i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746" y="1387111"/>
            <a:ext cx="18473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sz="800" dirty="0">
              <a:solidFill>
                <a:schemeClr val="tx1"/>
              </a:solidFill>
            </a:endParaRPr>
          </a:p>
        </p:txBody>
      </p:sp>
      <p:sp>
        <p:nvSpPr>
          <p:cNvPr id="20" name="Shape 86"/>
          <p:cNvSpPr txBox="1"/>
          <p:nvPr/>
        </p:nvSpPr>
        <p:spPr>
          <a:xfrm>
            <a:off x="9411172" y="137151"/>
            <a:ext cx="2512157" cy="80260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just">
              <a:buClr>
                <a:schemeClr val="dk1"/>
              </a:buClr>
              <a:buSzPct val="25000"/>
            </a:pPr>
            <a:endParaRPr lang="fr-FR" sz="700" i="1" dirty="0">
              <a:solidFill>
                <a:srgbClr val="FF0000"/>
              </a:solidFill>
            </a:endParaRP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17B2DBC7-130F-43D4-A5F1-C523F98C0691}"/>
              </a:ext>
            </a:extLst>
          </p:cNvPr>
          <p:cNvSpPr txBox="1">
            <a:spLocks/>
          </p:cNvSpPr>
          <p:nvPr/>
        </p:nvSpPr>
        <p:spPr>
          <a:xfrm>
            <a:off x="4143554" y="700866"/>
            <a:ext cx="915566" cy="237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 N°: ….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CC7FC3-4F62-435C-9A12-64DDFDF8E4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2368"/>
          <a:stretch/>
        </p:blipFill>
        <p:spPr>
          <a:xfrm>
            <a:off x="0" y="0"/>
            <a:ext cx="5143500" cy="467544"/>
          </a:xfrm>
          <a:prstGeom prst="rect">
            <a:avLst/>
          </a:prstGeom>
        </p:spPr>
      </p:pic>
      <p:sp>
        <p:nvSpPr>
          <p:cNvPr id="17" name="Rectangle à coins arrondis 20">
            <a:extLst>
              <a:ext uri="{FF2B5EF4-FFF2-40B4-BE49-F238E27FC236}">
                <a16:creationId xmlns:a16="http://schemas.microsoft.com/office/drawing/2014/main" id="{FF25E7E1-F4C3-4D21-9645-FBE15042EBD3}"/>
              </a:ext>
            </a:extLst>
          </p:cNvPr>
          <p:cNvSpPr/>
          <p:nvPr/>
        </p:nvSpPr>
        <p:spPr>
          <a:xfrm>
            <a:off x="2623562" y="1302898"/>
            <a:ext cx="2484000" cy="7775129"/>
          </a:xfrm>
          <a:prstGeom prst="roundRect">
            <a:avLst/>
          </a:prstGeom>
          <a:noFill/>
          <a:ln w="12700" cmpd="sng">
            <a:solidFill>
              <a:srgbClr val="009BD2"/>
            </a:solidFill>
            <a:prstDash val="sysDot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à coins arrondis 20">
            <a:extLst>
              <a:ext uri="{FF2B5EF4-FFF2-40B4-BE49-F238E27FC236}">
                <a16:creationId xmlns:a16="http://schemas.microsoft.com/office/drawing/2014/main" id="{0F71B370-41A6-46B3-B19D-79859B6DD9A9}"/>
              </a:ext>
            </a:extLst>
          </p:cNvPr>
          <p:cNvSpPr/>
          <p:nvPr/>
        </p:nvSpPr>
        <p:spPr>
          <a:xfrm>
            <a:off x="58348" y="1302898"/>
            <a:ext cx="2484000" cy="7775129"/>
          </a:xfrm>
          <a:prstGeom prst="roundRect">
            <a:avLst/>
          </a:prstGeom>
          <a:noFill/>
          <a:ln w="12700" cmpd="sng">
            <a:solidFill>
              <a:srgbClr val="009BD2"/>
            </a:solidFill>
            <a:prstDash val="sysDot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3690</TotalTime>
  <Words>7</Words>
  <Application>Microsoft Office PowerPoint</Application>
  <PresentationFormat>On-screen Show (16:9)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Batang</vt:lpstr>
      <vt:lpstr>Arial</vt:lpstr>
      <vt:lpstr>Arial </vt:lpstr>
      <vt:lpstr>Calibri</vt:lpstr>
      <vt:lpstr>Thème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Poste102</dc:creator>
  <cp:lastModifiedBy>HATEM TRIMECH</cp:lastModifiedBy>
  <cp:revision>73</cp:revision>
  <dcterms:modified xsi:type="dcterms:W3CDTF">2022-05-09T19:24:07Z</dcterms:modified>
</cp:coreProperties>
</file>