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0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1E29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1536" y="11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A61C-8BFE-48E2-8962-2AE3C23E8AB4}" type="datetimeFigureOut">
              <a:rPr lang="fr-FR" smtClean="0"/>
              <a:t>06/04/2022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D73B-AF6A-4CEC-A0F3-54BB96D1D9B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1038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A61C-8BFE-48E2-8962-2AE3C23E8AB4}" type="datetimeFigureOut">
              <a:rPr lang="fr-FR" smtClean="0"/>
              <a:t>06/04/2022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D73B-AF6A-4CEC-A0F3-54BB96D1D9B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011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A61C-8BFE-48E2-8962-2AE3C23E8AB4}" type="datetimeFigureOut">
              <a:rPr lang="fr-FR" smtClean="0"/>
              <a:t>06/04/2022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D73B-AF6A-4CEC-A0F3-54BB96D1D9B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3433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A61C-8BFE-48E2-8962-2AE3C23E8AB4}" type="datetimeFigureOut">
              <a:rPr lang="fr-FR" smtClean="0"/>
              <a:t>06/04/2022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D73B-AF6A-4CEC-A0F3-54BB96D1D9B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0448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A61C-8BFE-48E2-8962-2AE3C23E8AB4}" type="datetimeFigureOut">
              <a:rPr lang="fr-FR" smtClean="0"/>
              <a:t>06/04/2022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D73B-AF6A-4CEC-A0F3-54BB96D1D9B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4839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A61C-8BFE-48E2-8962-2AE3C23E8AB4}" type="datetimeFigureOut">
              <a:rPr lang="fr-FR" smtClean="0"/>
              <a:t>06/04/2022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D73B-AF6A-4CEC-A0F3-54BB96D1D9B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5031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A61C-8BFE-48E2-8962-2AE3C23E8AB4}" type="datetimeFigureOut">
              <a:rPr lang="fr-FR" smtClean="0"/>
              <a:t>06/04/2022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D73B-AF6A-4CEC-A0F3-54BB96D1D9B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0370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A61C-8BFE-48E2-8962-2AE3C23E8AB4}" type="datetimeFigureOut">
              <a:rPr lang="fr-FR" smtClean="0"/>
              <a:t>06/04/2022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D73B-AF6A-4CEC-A0F3-54BB96D1D9B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8165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A61C-8BFE-48E2-8962-2AE3C23E8AB4}" type="datetimeFigureOut">
              <a:rPr lang="fr-FR" smtClean="0"/>
              <a:t>06/04/2022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D73B-AF6A-4CEC-A0F3-54BB96D1D9B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2029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A61C-8BFE-48E2-8962-2AE3C23E8AB4}" type="datetimeFigureOut">
              <a:rPr lang="fr-FR" smtClean="0"/>
              <a:t>06/04/2022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D73B-AF6A-4CEC-A0F3-54BB96D1D9B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60135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A61C-8BFE-48E2-8962-2AE3C23E8AB4}" type="datetimeFigureOut">
              <a:rPr lang="fr-FR" smtClean="0"/>
              <a:t>06/04/2022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D73B-AF6A-4CEC-A0F3-54BB96D1D9B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8182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A61C-8BFE-48E2-8962-2AE3C23E8AB4}" type="datetimeFigureOut">
              <a:rPr lang="fr-FR" smtClean="0"/>
              <a:t>06/04/2022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D73B-AF6A-4CEC-A0F3-54BB96D1D9B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6674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A61C-8BFE-48E2-8962-2AE3C23E8AB4}" type="datetimeFigureOut">
              <a:rPr lang="fr-FR" smtClean="0"/>
              <a:t>06/04/2022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D73B-AF6A-4CEC-A0F3-54BB96D1D9B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6428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A61C-8BFE-48E2-8962-2AE3C23E8AB4}" type="datetimeFigureOut">
              <a:rPr lang="fr-FR" smtClean="0"/>
              <a:t>06/04/2022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D73B-AF6A-4CEC-A0F3-54BB96D1D9B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78459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A61C-8BFE-48E2-8962-2AE3C23E8AB4}" type="datetimeFigureOut">
              <a:rPr lang="fr-FR" smtClean="0"/>
              <a:t>06/04/2022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D73B-AF6A-4CEC-A0F3-54BB96D1D9B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8671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A61C-8BFE-48E2-8962-2AE3C23E8AB4}" type="datetimeFigureOut">
              <a:rPr lang="fr-FR" smtClean="0"/>
              <a:t>06/04/2022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D73B-AF6A-4CEC-A0F3-54BB96D1D9B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4549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A61C-8BFE-48E2-8962-2AE3C23E8AB4}" type="datetimeFigureOut">
              <a:rPr lang="fr-FR" smtClean="0"/>
              <a:t>06/04/2022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D73B-AF6A-4CEC-A0F3-54BB96D1D9B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3904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A61C-8BFE-48E2-8962-2AE3C23E8AB4}" type="datetimeFigureOut">
              <a:rPr lang="fr-FR" smtClean="0"/>
              <a:t>06/04/2022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D73B-AF6A-4CEC-A0F3-54BB96D1D9B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1541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A61C-8BFE-48E2-8962-2AE3C23E8AB4}" type="datetimeFigureOut">
              <a:rPr lang="fr-FR" smtClean="0"/>
              <a:t>06/04/2022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D73B-AF6A-4CEC-A0F3-54BB96D1D9B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8137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A61C-8BFE-48E2-8962-2AE3C23E8AB4}" type="datetimeFigureOut">
              <a:rPr lang="fr-FR" smtClean="0"/>
              <a:t>06/04/2022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D73B-AF6A-4CEC-A0F3-54BB96D1D9B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2183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A61C-8BFE-48E2-8962-2AE3C23E8AB4}" type="datetimeFigureOut">
              <a:rPr lang="fr-FR" smtClean="0"/>
              <a:t>06/04/2022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D73B-AF6A-4CEC-A0F3-54BB96D1D9B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3312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A61C-8BFE-48E2-8962-2AE3C23E8AB4}" type="datetimeFigureOut">
              <a:rPr lang="fr-FR" smtClean="0"/>
              <a:t>06/04/2022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D73B-AF6A-4CEC-A0F3-54BB96D1D9B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444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5A61C-8BFE-48E2-8962-2AE3C23E8AB4}" type="datetimeFigureOut">
              <a:rPr lang="fr-FR" smtClean="0"/>
              <a:t>06/04/2022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BD73B-AF6A-4CEC-A0F3-54BB96D1D9B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6257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5A61C-8BFE-48E2-8962-2AE3C23E8AB4}" type="datetimeFigureOut">
              <a:rPr lang="fr-FR" smtClean="0"/>
              <a:t>06/04/2022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BD73B-AF6A-4CEC-A0F3-54BB96D1D9B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1463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41753" y="1977593"/>
            <a:ext cx="9144000" cy="2287653"/>
          </a:xfr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 anchorCtr="0"/>
          <a:lstStyle/>
          <a:p>
            <a:r>
              <a:rPr lang="fr-FR" b="1">
                <a:solidFill>
                  <a:schemeClr val="tx1"/>
                </a:solidFill>
              </a:rPr>
              <a:t>Titre 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41753" y="4721358"/>
            <a:ext cx="9144000" cy="1655762"/>
          </a:xfr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/>
          <a:p>
            <a:pPr>
              <a:spcBef>
                <a:spcPct val="0"/>
              </a:spcBef>
            </a:pPr>
            <a:r>
              <a:rPr lang="fr-FR" b="1" dirty="0">
                <a:solidFill>
                  <a:schemeClr val="tx1"/>
                </a:solidFill>
              </a:rPr>
              <a:t>Auteurs </a:t>
            </a:r>
          </a:p>
          <a:p>
            <a:pPr>
              <a:spcBef>
                <a:spcPct val="0"/>
              </a:spcBef>
            </a:pPr>
            <a:r>
              <a:rPr lang="fr-FR" b="1" dirty="0">
                <a:solidFill>
                  <a:schemeClr val="tx1"/>
                </a:solidFill>
              </a:rPr>
              <a:t>Service</a:t>
            </a:r>
          </a:p>
        </p:txBody>
      </p:sp>
    </p:spTree>
    <p:extLst>
      <p:ext uri="{BB962C8B-B14F-4D97-AF65-F5344CB8AC3E}">
        <p14:creationId xmlns:p14="http://schemas.microsoft.com/office/powerpoint/2010/main" val="3549069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B1350-D736-447A-8DF0-53A7D83E7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FF60F-C5DB-41B1-A65B-5113988B57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7102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C9C64-F9F4-4298-9896-224E189C4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86448-C60B-498B-8F2C-83E0D32E01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2245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3B455-4358-4446-91F9-A28C96EBD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7542" y="365125"/>
            <a:ext cx="9786257" cy="1325563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A6C0A-A006-46A2-AFA4-1D2FAEC2F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7542" y="1825625"/>
            <a:ext cx="9786258" cy="4351338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7408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3803F-37E7-4C7D-A0CE-942BC6E9C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8514" y="365125"/>
            <a:ext cx="9815286" cy="1325563"/>
          </a:xfrm>
        </p:spPr>
        <p:txBody>
          <a:bodyPr/>
          <a:lstStyle/>
          <a:p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88A2A-9009-43B4-9BC3-0EA86C9AA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8514" y="1825625"/>
            <a:ext cx="9815286" cy="4351338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4359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57577-58E1-4DB9-8642-40E25F590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1086" y="365125"/>
            <a:ext cx="9742714" cy="1325563"/>
          </a:xfrm>
        </p:spPr>
        <p:txBody>
          <a:bodyPr/>
          <a:lstStyle/>
          <a:p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993CE-4EED-4E22-A4EB-70D0BC5CD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1086" y="1825625"/>
            <a:ext cx="9742714" cy="4351338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9370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FBF8B-72A2-419D-9014-496892D8D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53035-6197-44E1-839D-F204ADB17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6452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62837-29D0-4450-A9A5-31F29F583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1B440-CB2C-4788-B3CD-67CC8D16C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9229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F18EA-C758-423A-B9FE-EFE62FE2D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E6738-8801-4A6E-89E3-44F08E6A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4524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92D12-CE1B-4B8F-8212-DC3695DC0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24BAB-8940-4129-AA10-B01D9263FC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4955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32AA4-0A5B-4C65-9E01-299DF9CCF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7803C-38DF-4E9E-AF99-3230CF0E4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115524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4360</TotalTime>
  <Words>3</Words>
  <Application>Microsoft Office PowerPoint</Application>
  <PresentationFormat>Widescreen</PresentationFormat>
  <Paragraphs>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Thème Office</vt:lpstr>
      <vt:lpstr>1_Thème Office</vt:lpstr>
      <vt:lpstr>Titre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Dell</dc:creator>
  <cp:lastModifiedBy>HATEM TRIMECH</cp:lastModifiedBy>
  <cp:revision>13</cp:revision>
  <dcterms:created xsi:type="dcterms:W3CDTF">2019-09-11T12:00:05Z</dcterms:created>
  <dcterms:modified xsi:type="dcterms:W3CDTF">2022-04-06T13:08:44Z</dcterms:modified>
</cp:coreProperties>
</file>