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200" d="100"/>
          <a:sy n="200" d="100"/>
        </p:scale>
        <p:origin x="954" y="-3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31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48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66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63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42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0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4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12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84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1B32-9D25-4C28-8705-A49C154946D5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2ADD2-1B32-481E-8B1A-16AEA2416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05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418255" y="449638"/>
            <a:ext cx="648072" cy="180020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ACCEUIL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9894" y="1399981"/>
            <a:ext cx="2519362" cy="7429552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Texte (</a:t>
            </a:r>
            <a:r>
              <a:rPr lang="fr-FR" sz="1200" dirty="0" err="1">
                <a:latin typeface="Arial" pitchFamily="34" charset="0"/>
                <a:cs typeface="Arial" pitchFamily="34" charset="0"/>
              </a:rPr>
              <a:t>arial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 12 maximum)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627313" y="1395180"/>
            <a:ext cx="2484437" cy="7429552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Texte (</a:t>
            </a:r>
            <a:r>
              <a:rPr lang="fr-FR" sz="1200" dirty="0" err="1">
                <a:latin typeface="Arial" pitchFamily="34" charset="0"/>
                <a:cs typeface="Arial" pitchFamily="34" charset="0"/>
              </a:rPr>
              <a:t>arial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 12 maximum)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516079" y="873401"/>
            <a:ext cx="452424" cy="242888"/>
          </a:xfrm>
          <a:prstGeom prst="roundRect">
            <a:avLst>
              <a:gd name="adj" fmla="val 21111"/>
            </a:avLst>
          </a:prstGeom>
          <a:solidFill>
            <a:schemeClr val="lt1">
              <a:alpha val="85000"/>
            </a:schemeClr>
          </a:solidFill>
          <a:ln w="9525">
            <a:solidFill>
              <a:srgbClr val="66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600" b="1" dirty="0">
                <a:solidFill>
                  <a:schemeClr val="tx1"/>
                </a:solidFill>
                <a:latin typeface="Arial " charset="0"/>
                <a:ea typeface="MS PGothic" pitchFamily="34" charset="-128"/>
              </a:rPr>
              <a:t>Poster N°: </a:t>
            </a:r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729852" y="266640"/>
            <a:ext cx="371477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300" b="1" dirty="0">
                <a:latin typeface="Arial " charset="0"/>
              </a:rPr>
              <a:t>Titre  (Taille </a:t>
            </a:r>
            <a:r>
              <a:rPr lang="fr-FR" sz="1300" b="1" dirty="0" err="1">
                <a:latin typeface="Arial " charset="0"/>
              </a:rPr>
              <a:t>arial</a:t>
            </a:r>
            <a:r>
              <a:rPr lang="fr-FR" sz="1300" b="1" dirty="0">
                <a:latin typeface="Arial " charset="0"/>
              </a:rPr>
              <a:t> Black 13 maximum)</a:t>
            </a:r>
          </a:p>
          <a:p>
            <a:pPr algn="ctr"/>
            <a:r>
              <a:rPr lang="fr-FR" sz="1300" b="1" dirty="0">
                <a:latin typeface="Arial " charset="0"/>
              </a:rPr>
              <a:t>TITRE</a:t>
            </a:r>
            <a:endParaRPr lang="fr-FR" sz="1300" dirty="0">
              <a:latin typeface="Arial 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729852" y="723874"/>
            <a:ext cx="371477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latin typeface="Arial "/>
                <a:ea typeface="+mn-ea"/>
              </a:rPr>
              <a:t>Auteurs Taille (</a:t>
            </a:r>
            <a:r>
              <a:rPr lang="fr-FR" sz="1000" dirty="0" err="1">
                <a:latin typeface="Arial "/>
                <a:ea typeface="+mn-ea"/>
              </a:rPr>
              <a:t>arial</a:t>
            </a:r>
            <a:r>
              <a:rPr lang="fr-FR" sz="1000" dirty="0">
                <a:latin typeface="Arial "/>
                <a:ea typeface="+mn-ea"/>
              </a:rPr>
              <a:t> 10 maximum)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50" dirty="0">
              <a:latin typeface="Arial "/>
              <a:ea typeface="+mn-ea"/>
            </a:endParaRPr>
          </a:p>
        </p:txBody>
      </p:sp>
      <p:sp>
        <p:nvSpPr>
          <p:cNvPr id="10" name="ZoneTexte 7"/>
          <p:cNvSpPr txBox="1">
            <a:spLocks noChangeArrowheads="1"/>
          </p:cNvSpPr>
          <p:nvPr/>
        </p:nvSpPr>
        <p:spPr bwMode="auto">
          <a:xfrm>
            <a:off x="1072957" y="1097257"/>
            <a:ext cx="29305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" i="1" dirty="0">
                <a:latin typeface="Arial " charset="0"/>
              </a:rPr>
              <a:t>Service </a:t>
            </a:r>
            <a:r>
              <a:rPr lang="fr-FR" sz="800" dirty="0">
                <a:latin typeface="Arial " charset="0"/>
              </a:rPr>
              <a:t>(</a:t>
            </a:r>
            <a:r>
              <a:rPr lang="fr-FR" sz="800" dirty="0" err="1">
                <a:latin typeface="Arial " charset="0"/>
              </a:rPr>
              <a:t>arial</a:t>
            </a:r>
            <a:r>
              <a:rPr lang="fr-FR" sz="800" dirty="0">
                <a:latin typeface="Arial " charset="0"/>
              </a:rPr>
              <a:t> 8 maximum)</a:t>
            </a:r>
          </a:p>
        </p:txBody>
      </p:sp>
    </p:spTree>
    <p:extLst>
      <p:ext uri="{BB962C8B-B14F-4D97-AF65-F5344CB8AC3E}">
        <p14:creationId xmlns:p14="http://schemas.microsoft.com/office/powerpoint/2010/main" val="4524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38</Words>
  <Application>Microsoft Office PowerPoint</Application>
  <PresentationFormat>Affichage à l'écran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Arial 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</cp:revision>
  <dcterms:created xsi:type="dcterms:W3CDTF">2019-09-11T12:10:33Z</dcterms:created>
  <dcterms:modified xsi:type="dcterms:W3CDTF">2019-09-11T12:15:32Z</dcterms:modified>
</cp:coreProperties>
</file>