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6" r:id="rId6"/>
    <p:sldId id="265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E2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03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1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43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667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54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90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54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13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18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31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4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5A61C-8BFE-48E2-8962-2AE3C23E8AB4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BD73B-AF6A-4CEC-A0F3-54BB96D1D9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25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22309"/>
            <a:ext cx="9144000" cy="228765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32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258" y="1344839"/>
            <a:ext cx="10515600" cy="371235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727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258" y="1344839"/>
            <a:ext cx="10515600" cy="371235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424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258" y="1344839"/>
            <a:ext cx="10515600" cy="371235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33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258" y="1344839"/>
            <a:ext cx="10515600" cy="371235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822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258" y="1344839"/>
            <a:ext cx="10515600" cy="371235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0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2258" y="1344839"/>
            <a:ext cx="10515600" cy="371235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52208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</cp:revision>
  <dcterms:created xsi:type="dcterms:W3CDTF">2019-09-11T12:00:05Z</dcterms:created>
  <dcterms:modified xsi:type="dcterms:W3CDTF">2019-09-11T12:16:39Z</dcterms:modified>
</cp:coreProperties>
</file>