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2" r:id="rId4"/>
    <p:sldId id="263" r:id="rId5"/>
    <p:sldId id="266" r:id="rId6"/>
    <p:sldId id="265" r:id="rId7"/>
    <p:sldId id="264" r:id="rId8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61E29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5A61C-8BFE-48E2-8962-2AE3C23E8AB4}" type="datetimeFigureOut">
              <a:rPr lang="fr-FR" smtClean="0"/>
              <a:t>11/09/2019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BD73B-AF6A-4CEC-A0F3-54BB96D1D9B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310384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5A61C-8BFE-48E2-8962-2AE3C23E8AB4}" type="datetimeFigureOut">
              <a:rPr lang="fr-FR" smtClean="0"/>
              <a:t>11/09/2019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BD73B-AF6A-4CEC-A0F3-54BB96D1D9B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40117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5A61C-8BFE-48E2-8962-2AE3C23E8AB4}" type="datetimeFigureOut">
              <a:rPr lang="fr-FR" smtClean="0"/>
              <a:t>11/09/2019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BD73B-AF6A-4CEC-A0F3-54BB96D1D9B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034333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5A61C-8BFE-48E2-8962-2AE3C23E8AB4}" type="datetimeFigureOut">
              <a:rPr lang="fr-FR" smtClean="0"/>
              <a:t>11/09/2019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BD73B-AF6A-4CEC-A0F3-54BB96D1D9B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066742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5A61C-8BFE-48E2-8962-2AE3C23E8AB4}" type="datetimeFigureOut">
              <a:rPr lang="fr-FR" smtClean="0"/>
              <a:t>11/09/2019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BD73B-AF6A-4CEC-A0F3-54BB96D1D9B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645493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5A61C-8BFE-48E2-8962-2AE3C23E8AB4}" type="datetimeFigureOut">
              <a:rPr lang="fr-FR" smtClean="0"/>
              <a:t>11/09/2019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BD73B-AF6A-4CEC-A0F3-54BB96D1D9B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739040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5A61C-8BFE-48E2-8962-2AE3C23E8AB4}" type="datetimeFigureOut">
              <a:rPr lang="fr-FR" smtClean="0"/>
              <a:t>11/09/2019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BD73B-AF6A-4CEC-A0F3-54BB96D1D9B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815412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5A61C-8BFE-48E2-8962-2AE3C23E8AB4}" type="datetimeFigureOut">
              <a:rPr lang="fr-FR" smtClean="0"/>
              <a:t>11/09/2019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BD73B-AF6A-4CEC-A0F3-54BB96D1D9B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981374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5A61C-8BFE-48E2-8962-2AE3C23E8AB4}" type="datetimeFigureOut">
              <a:rPr lang="fr-FR" smtClean="0"/>
              <a:t>11/09/2019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BD73B-AF6A-4CEC-A0F3-54BB96D1D9B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421833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5A61C-8BFE-48E2-8962-2AE3C23E8AB4}" type="datetimeFigureOut">
              <a:rPr lang="fr-FR" smtClean="0"/>
              <a:t>11/09/2019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BD73B-AF6A-4CEC-A0F3-54BB96D1D9B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333122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5A61C-8BFE-48E2-8962-2AE3C23E8AB4}" type="datetimeFigureOut">
              <a:rPr lang="fr-FR" smtClean="0"/>
              <a:t>11/09/2019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BD73B-AF6A-4CEC-A0F3-54BB96D1D9B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54447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D5A61C-8BFE-48E2-8962-2AE3C23E8AB4}" type="datetimeFigureOut">
              <a:rPr lang="fr-FR" smtClean="0"/>
              <a:t>11/09/2019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5BD73B-AF6A-4CEC-A0F3-54BB96D1D9B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36257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222309"/>
            <a:ext cx="9144000" cy="2287653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83217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642258" y="1344839"/>
            <a:ext cx="10515600" cy="3712352"/>
          </a:xfrm>
        </p:spPr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772773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642258" y="1344839"/>
            <a:ext cx="10515600" cy="3712352"/>
          </a:xfrm>
        </p:spPr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942466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642258" y="1344839"/>
            <a:ext cx="10515600" cy="3712352"/>
          </a:xfrm>
        </p:spPr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793397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642258" y="1344839"/>
            <a:ext cx="10515600" cy="3712352"/>
          </a:xfrm>
        </p:spPr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482254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642258" y="1344839"/>
            <a:ext cx="10515600" cy="3712352"/>
          </a:xfrm>
        </p:spPr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58040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642258" y="1344839"/>
            <a:ext cx="10515600" cy="3712352"/>
          </a:xfrm>
        </p:spPr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2522087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0</Words>
  <Application>Microsoft Office PowerPoint</Application>
  <PresentationFormat>Grand écran</PresentationFormat>
  <Paragraphs>0</Paragraphs>
  <Slides>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Dell</dc:creator>
  <cp:lastModifiedBy>Dell</cp:lastModifiedBy>
  <cp:revision>2</cp:revision>
  <dcterms:created xsi:type="dcterms:W3CDTF">2019-09-11T12:00:05Z</dcterms:created>
  <dcterms:modified xsi:type="dcterms:W3CDTF">2019-09-11T12:16:39Z</dcterms:modified>
</cp:coreProperties>
</file>