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5143500" cy="9144000" type="screen16x9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70D4E2"/>
    <a:srgbClr val="66CCFF"/>
    <a:srgbClr val="28B3C6"/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3" d="100"/>
          <a:sy n="103" d="100"/>
        </p:scale>
        <p:origin x="-1138" y="3370"/>
      </p:cViewPr>
      <p:guideLst>
        <p:guide orient="horz" pos="2880"/>
        <p:guide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Franklin Gothic Book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02903E95-6EC5-4056-9D95-72B41720D3C8}" type="datetimeFigureOut">
              <a:rPr lang="fr-FR"/>
              <a:pPr/>
              <a:t>23/02/2018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Franklin Gothic Book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C8A21AC2-8111-441C-92B7-583EC2C47254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4331989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fld id="{308ED5D3-7037-4157-9EAF-4967FDAA2797}" type="datetimeFigureOut">
              <a:rPr lang="fr-FR"/>
              <a:pPr/>
              <a:t>23/02/2018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fld id="{0F02DE18-1050-4FBC-8EBE-4DF4C26BBDF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41453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necteur droit 3"/>
          <p:cNvSpPr>
            <a:spLocks noChangeShapeType="1"/>
          </p:cNvSpPr>
          <p:nvPr/>
        </p:nvSpPr>
        <p:spPr bwMode="auto">
          <a:xfrm>
            <a:off x="289322" y="7133203"/>
            <a:ext cx="485417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9" name="Titre 28"/>
          <p:cNvSpPr>
            <a:spLocks noGrp="1"/>
          </p:cNvSpPr>
          <p:nvPr>
            <p:ph type="ctrTitle"/>
          </p:nvPr>
        </p:nvSpPr>
        <p:spPr>
          <a:xfrm>
            <a:off x="214312" y="6471216"/>
            <a:ext cx="4757738" cy="1629833"/>
          </a:xfrm>
        </p:spPr>
        <p:txBody>
          <a:bodyPr anchor="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14312" y="5181600"/>
            <a:ext cx="4757738" cy="12192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5" name="Espace réservé de la date 15"/>
          <p:cNvSpPr>
            <a:spLocks noGrp="1"/>
          </p:cNvSpPr>
          <p:nvPr>
            <p:ph type="dt" sz="half" idx="10"/>
          </p:nvPr>
        </p:nvSpPr>
        <p:spPr>
          <a:xfrm>
            <a:off x="3643313" y="101600"/>
            <a:ext cx="1414462" cy="3857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cs typeface="Arial" pitchFamily="34" charset="0"/>
              </a:defRPr>
            </a:lvl1pPr>
          </a:lstStyle>
          <a:p>
            <a:fld id="{70663C37-8EE4-42C1-8782-C32E6A3586BE}" type="datetimeFigureOut">
              <a:rPr lang="fr-FR"/>
              <a:pPr/>
              <a:t>23/02/2018</a:t>
            </a:fld>
            <a:endParaRPr lang="fr-FR"/>
          </a:p>
        </p:txBody>
      </p:sp>
      <p:sp>
        <p:nvSpPr>
          <p:cNvPr id="6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1757363" y="101600"/>
            <a:ext cx="1885950" cy="385763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Book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4"/>
          <p:cNvSpPr>
            <a:spLocks noGrp="1"/>
          </p:cNvSpPr>
          <p:nvPr>
            <p:ph type="sldNum" sz="quarter" idx="12"/>
          </p:nvPr>
        </p:nvSpPr>
        <p:spPr>
          <a:xfrm>
            <a:off x="4629150" y="8631238"/>
            <a:ext cx="427038" cy="330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cs typeface="Arial" pitchFamily="34" charset="0"/>
              </a:defRPr>
            </a:lvl1pPr>
          </a:lstStyle>
          <a:p>
            <a:fld id="{652AD910-67E4-462E-BFE9-F8F38F41E5D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643313" y="101600"/>
            <a:ext cx="1414462" cy="3857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cs typeface="Arial" pitchFamily="34" charset="0"/>
              </a:defRPr>
            </a:lvl1pPr>
          </a:lstStyle>
          <a:p>
            <a:fld id="{AAE3A85B-50DA-4D4C-8045-D96A73DF42AB}" type="datetimeFigureOut">
              <a:rPr lang="fr-FR"/>
              <a:pPr/>
              <a:t>23/02/2018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57363" y="101600"/>
            <a:ext cx="1885950" cy="385763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Book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629150" y="8636000"/>
            <a:ext cx="428625" cy="3254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cs typeface="Arial" pitchFamily="34" charset="0"/>
              </a:defRPr>
            </a:lvl1pPr>
          </a:lstStyle>
          <a:p>
            <a:fld id="{92A79004-0096-405F-BE8A-34052073EDD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857625" y="732369"/>
            <a:ext cx="1028700" cy="780203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732369"/>
            <a:ext cx="3514725" cy="780203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643313" y="101600"/>
            <a:ext cx="1414462" cy="3857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cs typeface="Arial" pitchFamily="34" charset="0"/>
              </a:defRPr>
            </a:lvl1pPr>
          </a:lstStyle>
          <a:p>
            <a:fld id="{1FA16C79-CAB9-4F2D-825B-2460E1D46391}" type="datetimeFigureOut">
              <a:rPr lang="fr-FR"/>
              <a:pPr/>
              <a:t>23/02/2018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57363" y="101600"/>
            <a:ext cx="1885950" cy="385763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Book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629150" y="8636000"/>
            <a:ext cx="428625" cy="3254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cs typeface="Arial" pitchFamily="34" charset="0"/>
              </a:defRPr>
            </a:lvl1pPr>
          </a:lstStyle>
          <a:p>
            <a:fld id="{89A19494-198C-4F2B-9EDB-0AAF3E11879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27" name="Espace réservé du conten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24"/>
          <p:cNvSpPr>
            <a:spLocks noGrp="1"/>
          </p:cNvSpPr>
          <p:nvPr>
            <p:ph type="dt" sz="half" idx="10"/>
          </p:nvPr>
        </p:nvSpPr>
        <p:spPr>
          <a:xfrm>
            <a:off x="3643313" y="101600"/>
            <a:ext cx="1414462" cy="3857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cs typeface="Arial" pitchFamily="34" charset="0"/>
              </a:defRPr>
            </a:lvl1pPr>
          </a:lstStyle>
          <a:p>
            <a:fld id="{CC084B5B-50A9-47BF-AB14-69611C2CCE0D}" type="datetimeFigureOut">
              <a:rPr lang="fr-FR"/>
              <a:pPr/>
              <a:t>23/02/2018</a:t>
            </a:fld>
            <a:endParaRPr lang="fr-FR"/>
          </a:p>
        </p:txBody>
      </p:sp>
      <p:sp>
        <p:nvSpPr>
          <p:cNvPr id="5" name="Espace réservé du pied de page 18"/>
          <p:cNvSpPr>
            <a:spLocks noGrp="1"/>
          </p:cNvSpPr>
          <p:nvPr>
            <p:ph type="ftr" sz="quarter" idx="11"/>
          </p:nvPr>
        </p:nvSpPr>
        <p:spPr>
          <a:xfrm>
            <a:off x="2014538" y="101600"/>
            <a:ext cx="1628775" cy="385763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Book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4629150" y="8631238"/>
            <a:ext cx="427038" cy="330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cs typeface="Arial" pitchFamily="34" charset="0"/>
              </a:defRPr>
            </a:lvl1pPr>
          </a:lstStyle>
          <a:p>
            <a:fld id="{5CE81F81-0B27-419B-8CCA-DE9F6848CCE2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necteur droit 3"/>
          <p:cNvSpPr>
            <a:spLocks noChangeShapeType="1"/>
          </p:cNvSpPr>
          <p:nvPr/>
        </p:nvSpPr>
        <p:spPr bwMode="auto">
          <a:xfrm>
            <a:off x="289322" y="4593203"/>
            <a:ext cx="485417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214312" y="2235200"/>
            <a:ext cx="4757738" cy="16256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01517" y="3929447"/>
            <a:ext cx="4886325" cy="1579767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5" name="Espace réservé de la date 18"/>
          <p:cNvSpPr>
            <a:spLocks noGrp="1"/>
          </p:cNvSpPr>
          <p:nvPr>
            <p:ph type="dt" sz="half" idx="10"/>
          </p:nvPr>
        </p:nvSpPr>
        <p:spPr>
          <a:xfrm>
            <a:off x="3643313" y="101600"/>
            <a:ext cx="1414462" cy="3857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cs typeface="Arial" pitchFamily="34" charset="0"/>
              </a:defRPr>
            </a:lvl1pPr>
          </a:lstStyle>
          <a:p>
            <a:fld id="{DF53ACB0-0A72-4DE7-A6B0-41C162688D57}" type="datetimeFigureOut">
              <a:rPr lang="fr-FR"/>
              <a:pPr/>
              <a:t>23/02/2018</a:t>
            </a:fld>
            <a:endParaRPr lang="fr-FR"/>
          </a:p>
        </p:txBody>
      </p:sp>
      <p:sp>
        <p:nvSpPr>
          <p:cNvPr id="7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1757363" y="101600"/>
            <a:ext cx="1885950" cy="385763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Book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4629150" y="8636000"/>
            <a:ext cx="428625" cy="3254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cs typeface="Arial" pitchFamily="34" charset="0"/>
              </a:defRPr>
            </a:lvl1pPr>
          </a:lstStyle>
          <a:p>
            <a:fld id="{C47B819D-1AA1-41BB-A966-3D06E5CED1F8}" type="slidenum">
              <a:rPr lang="fr-FR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169736" y="609600"/>
            <a:ext cx="4886325" cy="1121664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171450" y="2133600"/>
            <a:ext cx="2357438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2614612" y="2133600"/>
            <a:ext cx="2443163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20"/>
          <p:cNvSpPr>
            <a:spLocks noGrp="1"/>
          </p:cNvSpPr>
          <p:nvPr>
            <p:ph type="dt" sz="half" idx="10"/>
          </p:nvPr>
        </p:nvSpPr>
        <p:spPr>
          <a:xfrm>
            <a:off x="3643313" y="101600"/>
            <a:ext cx="1414462" cy="3857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cs typeface="Arial" pitchFamily="34" charset="0"/>
              </a:defRPr>
            </a:lvl1pPr>
          </a:lstStyle>
          <a:p>
            <a:fld id="{95BACCBC-8B05-4AD5-8A3F-BA7C0447224D}" type="datetimeFigureOut">
              <a:rPr lang="fr-FR"/>
              <a:pPr/>
              <a:t>23/02/2018</a:t>
            </a:fld>
            <a:endParaRPr lang="fr-FR"/>
          </a:p>
        </p:txBody>
      </p:sp>
      <p:sp>
        <p:nvSpPr>
          <p:cNvPr id="6" name="Espace réservé du pied de page 9"/>
          <p:cNvSpPr>
            <a:spLocks noGrp="1"/>
          </p:cNvSpPr>
          <p:nvPr>
            <p:ph type="ftr" sz="quarter" idx="11"/>
          </p:nvPr>
        </p:nvSpPr>
        <p:spPr>
          <a:xfrm>
            <a:off x="1757363" y="101600"/>
            <a:ext cx="1885950" cy="385763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Book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30"/>
          <p:cNvSpPr>
            <a:spLocks noGrp="1"/>
          </p:cNvSpPr>
          <p:nvPr>
            <p:ph type="sldNum" sz="quarter" idx="12"/>
          </p:nvPr>
        </p:nvSpPr>
        <p:spPr>
          <a:xfrm>
            <a:off x="4629150" y="8636000"/>
            <a:ext cx="428625" cy="3254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cs typeface="Arial" pitchFamily="34" charset="0"/>
              </a:defRPr>
            </a:lvl1pPr>
          </a:lstStyle>
          <a:p>
            <a:fld id="{2C83CC6C-6A2C-449A-9444-F6C4C058D26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289322" y="8026401"/>
            <a:ext cx="485417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9" name="Titre 28"/>
          <p:cNvSpPr>
            <a:spLocks noGrp="1"/>
          </p:cNvSpPr>
          <p:nvPr>
            <p:ph type="title"/>
          </p:nvPr>
        </p:nvSpPr>
        <p:spPr>
          <a:xfrm>
            <a:off x="171450" y="7213600"/>
            <a:ext cx="4843463" cy="117686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158312" y="889000"/>
            <a:ext cx="2413438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half" idx="3"/>
          </p:nvPr>
        </p:nvSpPr>
        <p:spPr>
          <a:xfrm>
            <a:off x="2612827" y="889000"/>
            <a:ext cx="2414386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158312" y="1754717"/>
            <a:ext cx="2413438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28" name="Espace réservé du contenu 27"/>
          <p:cNvSpPr>
            <a:spLocks noGrp="1"/>
          </p:cNvSpPr>
          <p:nvPr>
            <p:ph sz="quarter" idx="4"/>
          </p:nvPr>
        </p:nvSpPr>
        <p:spPr>
          <a:xfrm>
            <a:off x="2614910" y="1754717"/>
            <a:ext cx="2412302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8" name="Espace réservé de la date 9"/>
          <p:cNvSpPr>
            <a:spLocks noGrp="1"/>
          </p:cNvSpPr>
          <p:nvPr>
            <p:ph type="dt" sz="half" idx="10"/>
          </p:nvPr>
        </p:nvSpPr>
        <p:spPr>
          <a:xfrm>
            <a:off x="3643313" y="101600"/>
            <a:ext cx="1414462" cy="3857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cs typeface="Arial" pitchFamily="34" charset="0"/>
              </a:defRPr>
            </a:lvl1pPr>
          </a:lstStyle>
          <a:p>
            <a:fld id="{0319CCCF-B3CE-4854-88AA-2A65EBF597AA}" type="datetimeFigureOut">
              <a:rPr lang="fr-FR"/>
              <a:pPr/>
              <a:t>23/02/2018</a:t>
            </a:fld>
            <a:endParaRPr lang="fr-FR"/>
          </a:p>
        </p:txBody>
      </p:sp>
      <p:sp>
        <p:nvSpPr>
          <p:cNvPr id="9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757363" y="101600"/>
            <a:ext cx="1885950" cy="385763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Book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629150" y="8636000"/>
            <a:ext cx="428625" cy="3286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cs typeface="Arial" pitchFamily="34" charset="0"/>
              </a:defRPr>
            </a:lvl1pPr>
          </a:lstStyle>
          <a:p>
            <a:fld id="{8F145A3D-82D9-4A70-9D53-01286D84F14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re 29"/>
          <p:cNvSpPr>
            <a:spLocks noGrp="1"/>
          </p:cNvSpPr>
          <p:nvPr>
            <p:ph type="title"/>
          </p:nvPr>
        </p:nvSpPr>
        <p:spPr>
          <a:xfrm>
            <a:off x="169736" y="609600"/>
            <a:ext cx="4886325" cy="1121664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11"/>
          <p:cNvSpPr>
            <a:spLocks noGrp="1"/>
          </p:cNvSpPr>
          <p:nvPr>
            <p:ph type="dt" sz="half" idx="10"/>
          </p:nvPr>
        </p:nvSpPr>
        <p:spPr>
          <a:xfrm>
            <a:off x="3643313" y="101600"/>
            <a:ext cx="1414462" cy="3857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cs typeface="Arial" pitchFamily="34" charset="0"/>
              </a:defRPr>
            </a:lvl1pPr>
          </a:lstStyle>
          <a:p>
            <a:fld id="{6AE3AA3A-0A6E-40B1-B931-761F7B5363A0}" type="datetimeFigureOut">
              <a:rPr lang="fr-FR"/>
              <a:pPr/>
              <a:t>23/02/2018</a:t>
            </a:fld>
            <a:endParaRPr lang="fr-FR"/>
          </a:p>
        </p:txBody>
      </p:sp>
      <p:sp>
        <p:nvSpPr>
          <p:cNvPr id="4" name="Espace réservé du pied de page 20"/>
          <p:cNvSpPr>
            <a:spLocks noGrp="1"/>
          </p:cNvSpPr>
          <p:nvPr>
            <p:ph type="ftr" sz="quarter" idx="11"/>
          </p:nvPr>
        </p:nvSpPr>
        <p:spPr>
          <a:xfrm>
            <a:off x="1757363" y="101600"/>
            <a:ext cx="1885950" cy="385763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Book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629150" y="8636000"/>
            <a:ext cx="428625" cy="3254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cs typeface="Arial" pitchFamily="34" charset="0"/>
              </a:defRPr>
            </a:lvl1pPr>
          </a:lstStyle>
          <a:p>
            <a:fld id="{83515D06-7DE5-40D3-9E2D-C24E0B52D4F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3643313" y="101600"/>
            <a:ext cx="1414462" cy="3857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cs typeface="Arial" pitchFamily="34" charset="0"/>
              </a:defRPr>
            </a:lvl1pPr>
          </a:lstStyle>
          <a:p>
            <a:fld id="{7E60C100-AA14-4AFC-87F6-EB8F5F042608}" type="datetimeFigureOut">
              <a:rPr lang="fr-FR"/>
              <a:pPr/>
              <a:t>23/02/2018</a:t>
            </a:fld>
            <a:endParaRPr lang="fr-FR"/>
          </a:p>
        </p:txBody>
      </p:sp>
      <p:sp>
        <p:nvSpPr>
          <p:cNvPr id="3" name="Espace réservé du pied de page 23"/>
          <p:cNvSpPr>
            <a:spLocks noGrp="1"/>
          </p:cNvSpPr>
          <p:nvPr>
            <p:ph type="ftr" sz="quarter" idx="11"/>
          </p:nvPr>
        </p:nvSpPr>
        <p:spPr>
          <a:xfrm>
            <a:off x="1757363" y="101600"/>
            <a:ext cx="1885950" cy="385763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Book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629150" y="8636000"/>
            <a:ext cx="428625" cy="3254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cs typeface="Arial" pitchFamily="34" charset="0"/>
              </a:defRPr>
            </a:lvl1pPr>
          </a:lstStyle>
          <a:p>
            <a:fld id="{C93904B3-F612-4B10-8709-1FC3807D22CC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cteur droit 4"/>
          <p:cNvSpPr>
            <a:spLocks noChangeShapeType="1"/>
          </p:cNvSpPr>
          <p:nvPr/>
        </p:nvSpPr>
        <p:spPr bwMode="auto">
          <a:xfrm>
            <a:off x="289322" y="7798823"/>
            <a:ext cx="485417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257175" y="7315200"/>
            <a:ext cx="4757738" cy="694267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idx="2"/>
          </p:nvPr>
        </p:nvSpPr>
        <p:spPr>
          <a:xfrm>
            <a:off x="257175" y="812800"/>
            <a:ext cx="1692176" cy="64008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2010966" y="812800"/>
            <a:ext cx="3003947" cy="6400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e la date 24"/>
          <p:cNvSpPr>
            <a:spLocks noGrp="1"/>
          </p:cNvSpPr>
          <p:nvPr>
            <p:ph type="dt" sz="half" idx="10"/>
          </p:nvPr>
        </p:nvSpPr>
        <p:spPr>
          <a:xfrm>
            <a:off x="3643313" y="101600"/>
            <a:ext cx="1414462" cy="3857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cs typeface="Arial" pitchFamily="34" charset="0"/>
              </a:defRPr>
            </a:lvl1pPr>
          </a:lstStyle>
          <a:p>
            <a:fld id="{722A7BED-A10A-4B15-B8E1-E651D47052A5}" type="datetimeFigureOut">
              <a:rPr lang="fr-FR"/>
              <a:pPr/>
              <a:t>23/02/2018</a:t>
            </a:fld>
            <a:endParaRPr lang="fr-FR"/>
          </a:p>
        </p:txBody>
      </p:sp>
      <p:sp>
        <p:nvSpPr>
          <p:cNvPr id="7" name="Espace réservé du pied de page 28"/>
          <p:cNvSpPr>
            <a:spLocks noGrp="1"/>
          </p:cNvSpPr>
          <p:nvPr>
            <p:ph type="ftr" sz="quarter" idx="11"/>
          </p:nvPr>
        </p:nvSpPr>
        <p:spPr>
          <a:xfrm>
            <a:off x="1757363" y="101600"/>
            <a:ext cx="1885950" cy="385763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Book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629150" y="8636000"/>
            <a:ext cx="428625" cy="3254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cs typeface="Arial" pitchFamily="34" charset="0"/>
              </a:defRPr>
            </a:lvl1pPr>
          </a:lstStyle>
          <a:p>
            <a:fld id="{C31EF892-5D0D-488E-B953-EB60BB08CF7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1971675" y="822179"/>
            <a:ext cx="2828925" cy="48768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214312" y="6658347"/>
            <a:ext cx="3300413" cy="696384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half" idx="2"/>
          </p:nvPr>
        </p:nvSpPr>
        <p:spPr>
          <a:xfrm>
            <a:off x="214312" y="7377624"/>
            <a:ext cx="3300413" cy="1024467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3643313" y="101600"/>
            <a:ext cx="1414462" cy="3857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cs typeface="Arial" pitchFamily="34" charset="0"/>
              </a:defRPr>
            </a:lvl1pPr>
          </a:lstStyle>
          <a:p>
            <a:fld id="{D539FEE1-5318-49E8-9125-A78725C1D557}" type="datetimeFigureOut">
              <a:rPr lang="fr-FR"/>
              <a:pPr/>
              <a:t>23/02/2018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57363" y="101600"/>
            <a:ext cx="1885950" cy="385763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Book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30"/>
          <p:cNvSpPr>
            <a:spLocks noGrp="1"/>
          </p:cNvSpPr>
          <p:nvPr>
            <p:ph type="sldNum" sz="quarter" idx="12"/>
          </p:nvPr>
        </p:nvSpPr>
        <p:spPr>
          <a:xfrm>
            <a:off x="4629150" y="8636000"/>
            <a:ext cx="428625" cy="3254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cs typeface="Arial" pitchFamily="34" charset="0"/>
              </a:defRPr>
            </a:lvl1pPr>
          </a:lstStyle>
          <a:p>
            <a:fld id="{D0450CC5-D58A-43A7-8F9F-9DC0E4DE694C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Espace réservé du texte 7"/>
          <p:cNvSpPr>
            <a:spLocks noGrp="1"/>
          </p:cNvSpPr>
          <p:nvPr>
            <p:ph type="body" idx="1"/>
          </p:nvPr>
        </p:nvSpPr>
        <p:spPr bwMode="auto">
          <a:xfrm>
            <a:off x="171450" y="3776663"/>
            <a:ext cx="4886325" cy="468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0" name="Espace réservé du titre 9"/>
          <p:cNvSpPr>
            <a:spLocks noGrp="1"/>
          </p:cNvSpPr>
          <p:nvPr>
            <p:ph type="title"/>
          </p:nvPr>
        </p:nvSpPr>
        <p:spPr>
          <a:xfrm>
            <a:off x="171450" y="1928813"/>
            <a:ext cx="4886325" cy="1117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fr-FR" dirty="0" smtClean="0"/>
              <a:t>Cliquez pour modifier le style du titre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charset="0"/>
          <a:ea typeface="MS PGothic" pitchFamily="34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MS PGothic" pitchFamily="34" charset="-128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8" name="AutoShape 8" descr="data:image/jpeg;base64,/9j/4AAQSkZJRgABAQAAAQABAAD/2wCEAAkGBxMTEhUUExQWFhUXFxsYGRgYGB4gHhwYHBogGxkjGh4eHyoiHx0pIxoiLTEnJS4tMC4uHyU5ODMtNygtMi4BCgoKDg0OGxAQGzUlICUzLTIvLSstLS8tLSsrLS0vMC0vLS0tLS0tLTctLS0tLS0tLS0tLS0tLS0tLS0tLS0tLf/AABEIAHgAPAMBEQACEQEDEQH/xAAcAAACAgMBAQAAAAAAAAAAAAAGBwAFAQMECAL/xAA3EAACAQMBBQYEBQMFAQAAAAABAgMABBEhBQYSMUEHEyJRYXEygZGhFCNCUrGCksEkRGJyshX/xAAaAQACAwEBAAAAAAAAAAAAAAAAAwEEBQIG/8QALhEAAgIBBAECBAQHAAAAAAAAAAECAxEEEiExQRNRBSKBwSORsfEUMkJhcdHh/9oADAMBAAIRAxEAPwB40ASgDi2vtWK2iaWZgqD6k+QHU1zKSiss5lJRWWJXePtRu58rDi3TXVTlyOniIGPkKpzvk+uDPs1UpcLgobLfO+iRlS4fxHJJPEQfQtnFcK2a8i1fYvJ6C3a2l+JtYZyMGRASPXkfvV+DzFM1IS3RTOXZ29dvPdPbQsZGROJnXVOeMcQPP7VCsTlhHMbIyltRe12MJQBov5mSN2RDIyqSqAgFj0GToPeobwiG8Lg84b2bcubudjc+EoSBH0TXUY8/M1Tac3mQzTfDJ6j8S54XhLv/AIUvDRsiai+F6VLGwwy1xKGOUZWv+EquHqU9Ltf6Lez21fPF+EikmaMgjukyTjqBgcXD6cq5U5Y2oxlZNramOnsx3ZNla5kXE0p4nHkB8K/L+TVymvbHns0NPVsjz2wxpw8lAFbvHtdbW3kmb9I0Hm3QVDeEMqrdklFHmi8uWlkeRzlnYs3uxyf5qsz0MYqKSXg1UEmKAaTWGHvYnOi3zhscTQkJnzDAnHyFc6fCk0eK0yUbHEeVXC+SgCUAKvtv2l+XbwjOrs500PAABg/10myRo/Do/NKXt9/2FLSzVJQBg1DzjgVe7FXJ1rMvBY7r2rSXMaRy91JqY3xnxgZA56A45/zVddniKYOc8Zw/uOLcHfSe5nktLqNUljUksDjiIIBHDj1zkH5Vcqtcnhl6q2Tk4SXKDynlg576XhQnryriyWI5JSyxRdtCkGy8uCbHvmPP+KVJYUTU+Hf1/T7i2rk0SUAYJqG8LInUaiNFbsl4PuxuDHJG45o6sPcEGq2ecniPUbs3+c5Hjs/Yjf8A1xcoPAICJD/yJwv1A+1WqV82TUnX+KpL2DurR2cu0kyh9NaXasxJj2K/tWjMtvG3CA1u5Gc/okAzp5kqP7fWlbspF3RWKFji/P6+BV1BsEoAxUESipLD6CvcTdpLkvJJnhV1VQOrfE2fQDH91KUFlnlJ6SEb5pdJ8fqPPY8fxN5kD5DX+WNWqVxksS7LGnHIN7772w2Eal1LvJkIgOM4xkk9BqKXbYoLkVbcq0UG1bNb+1zGQVlj8OejaMnzBGD7+lVPA6S9SOYsSskbKxVwVZSQQeYI511GWTW0OtV8cS4mu19zFdl8zGhYhVBLE4AHMk8gKhvAq66NMN0v3fsPDc/d828UcZ+LBLY/exy/vgAAexriKbeDBWeZS7fP5hzBEFUAVdSwsHBsqQFN267Ob/Tzj4RxRt6E+Jfrg/SqupXTKWsj0yi7MN4u7c2sh8DnMZPR+o9j/PvVeL8Bo7sPY/oW/aPur3qm5iH5iD8xR+pR19x9x7VLXlFjUVST9WviSFZxUeowj8Z1KWHj8ho9m26/AoupRl2H5Y/ap6+5+w96lZfLGQlZa/VteX4/sHFjvLZRmUPcRq8ZCsCdQT5efy60+pxSbbIndBNrPQSmdeMJxDjKluHOvCCATjyyRVknPg2UEiY377R4rqCW2jgcAnHHIcEFW/aNc6dT8qp23JpxwZ92oUk4pC0B8tD51WKg9Nzdrm6tY5G+PVX9WXQn501PKNuizfBSYktqwhJZkX4VkdV9gxA+wpb7MexJTaXuPHb97+Gs5JIx8EeE9NML9KYzaslsg2vAhm156555pRhBTutvbJHfw3FxIzjHduzakRnT7HX606uxqabHV3NTUpD52ZtqG4TvImLJkjiCtg48tNRV5NPo0ozUllA7vP2b2l2zSDihlbJLJjBY9WU8z7YpU6Yy5FWaeM+emBl12N3AJ7u5iYdOJWU/bNJemfhiHo34YYbkbpzWlv3cjIW4y3hJxg49PSpVEki5p4+nDawKuOyW9d3YyQjiYnUt1JPRaj+Hl7lOWllKTeRjbT3X7+2Nu8vDxIF4gM8sZOCfSmeh7svT+aO0Htk9mmzA3CZTO/7TIv8A5TB+tEaIf5KsdNX75CaHd7Z9uVC20QZtF/L4snnzIOtNUIrwOUIR8F+BjlXY0zQAGbe3wSC/W2nYwwmLjEg/U5OACcaKMHl1pUrFGWGIncoz2vhF7YsJW44rgSwshGjA8LkjBBHpnnyx612uemMXPKfAJ9qdl3OzPA8nEjoC5dizZ8Jyc9c0q5YhwI1EcV8BLu9YQvb2sojQMsaMGVQDkphtfI5NMilhDoRi0mD29G5YuJpLm1cw3cbghgdGPApGfI68/XXNLnVueY8MVZTue6PDNO7+/TTSx2l1E0V0soB08LYByfQ/UeRqYW7vllwzmF+WoyXIxKcWyUAC28lzavP+GvIg8fciVXKFgniKvxMPgGi4OgOuelcPDeGhNjjnEwc2Lu0kG0oX2c7m3Kv3+pMY0woVzo5J6a8PD6ilqrbP5fqKhWlYnX15Crf3ZUl1ZSQRLl24eHJwMhgdTTLI7o4HXRc4bUde6VnJDZwxSjDxoFODkaeRqYJqKTOq4uMUmdcMcgmc4Tu2C48R4sgYORw41069KnySk8nHtnd2G4kimI4ZYXVlcDXAOoPmCPpUSgm8nMq1Jp+UXFdDCUASgCUALztU3pu7Foe4KBJFbJK5PEpHL5MKr3WShjBV1FsoYwLSbf8A2k3+6cegCj/FV/Wn7lT+Is9x4bi7Q7+xgk4mclfEzHJ4wcNn51dg8xTNCmW6CZfV2NJQBKAJQBKAF921WHHYrJjWKUH+lvCfvj6UjULMclXVxzDPsI2qJnD97H7Zk2chb9buwHoTgfXFaFP8iNPSrFYbU0sEoAlAEoAlAFXvRs/8RaTxdXjYD/tjK/cVzNZi0cWR3RaEZufuNcXciF43jg0LOwxleoXPM1Rrqcnz0Z1VEpvno9B20CxoqIMKoCgeQAwK0EsGmljg2UEko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pic>
        <p:nvPicPr>
          <p:cNvPr id="133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75571"/>
          <a:stretch>
            <a:fillRect/>
          </a:stretch>
        </p:blipFill>
        <p:spPr bwMode="auto">
          <a:xfrm>
            <a:off x="4402138" y="66675"/>
            <a:ext cx="473075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EEECE1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0" name="Rectangle à coins arrondis 19"/>
          <p:cNvSpPr/>
          <p:nvPr/>
        </p:nvSpPr>
        <p:spPr>
          <a:xfrm>
            <a:off x="0" y="500034"/>
            <a:ext cx="648072" cy="18002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0070C0"/>
              </a:gs>
              <a:gs pos="72000">
                <a:srgbClr val="66CCFF"/>
              </a:gs>
              <a:gs pos="100000">
                <a:srgbClr val="70D4E2"/>
              </a:gs>
            </a:gsLst>
          </a:gra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ACCEUIL</a:t>
            </a:r>
            <a:endParaRPr lang="fr-FR" dirty="0"/>
          </a:p>
        </p:txBody>
      </p:sp>
      <p:sp>
        <p:nvSpPr>
          <p:cNvPr id="13" name="ZoneTexte 4"/>
          <p:cNvSpPr txBox="1">
            <a:spLocks noChangeArrowheads="1"/>
          </p:cNvSpPr>
          <p:nvPr/>
        </p:nvSpPr>
        <p:spPr bwMode="auto">
          <a:xfrm>
            <a:off x="714362" y="7938"/>
            <a:ext cx="3714776" cy="492443"/>
          </a:xfrm>
          <a:prstGeom prst="rect">
            <a:avLst/>
          </a:prstGeom>
          <a:solidFill>
            <a:schemeClr val="bg1">
              <a:alpha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1300" b="1" dirty="0">
                <a:latin typeface="Arial " charset="0"/>
              </a:rPr>
              <a:t>Titre  (Taille </a:t>
            </a:r>
            <a:r>
              <a:rPr lang="fr-FR" sz="1300" b="1" dirty="0" err="1">
                <a:latin typeface="Arial " charset="0"/>
              </a:rPr>
              <a:t>arial</a:t>
            </a:r>
            <a:r>
              <a:rPr lang="fr-FR" sz="1300" b="1" dirty="0">
                <a:latin typeface="Arial " charset="0"/>
              </a:rPr>
              <a:t> Black 13 maximum</a:t>
            </a:r>
            <a:r>
              <a:rPr lang="fr-FR" sz="1300" b="1" dirty="0" smtClean="0">
                <a:latin typeface="Arial " charset="0"/>
              </a:rPr>
              <a:t>)</a:t>
            </a:r>
          </a:p>
          <a:p>
            <a:pPr algn="ctr"/>
            <a:r>
              <a:rPr lang="fr-FR" sz="1300" b="1" dirty="0">
                <a:latin typeface="Arial " charset="0"/>
              </a:rPr>
              <a:t>T</a:t>
            </a:r>
            <a:r>
              <a:rPr lang="fr-FR" sz="1300" b="1" dirty="0" smtClean="0">
                <a:latin typeface="Arial " charset="0"/>
              </a:rPr>
              <a:t>ITRE</a:t>
            </a:r>
            <a:endParaRPr lang="fr-FR" sz="1300" dirty="0">
              <a:latin typeface="Arial " charset="0"/>
            </a:endParaRPr>
          </a:p>
        </p:txBody>
      </p:sp>
      <p:sp>
        <p:nvSpPr>
          <p:cNvPr id="14" name="ZoneTexte 13"/>
          <p:cNvSpPr txBox="1">
            <a:spLocks noChangeArrowheads="1"/>
          </p:cNvSpPr>
          <p:nvPr/>
        </p:nvSpPr>
        <p:spPr bwMode="auto">
          <a:xfrm>
            <a:off x="714362" y="500034"/>
            <a:ext cx="3714776" cy="392415"/>
          </a:xfrm>
          <a:prstGeom prst="rect">
            <a:avLst/>
          </a:prstGeom>
          <a:solidFill>
            <a:schemeClr val="bg1">
              <a:alpha val="71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 smtClean="0">
                <a:latin typeface="Arial "/>
                <a:ea typeface="+mn-ea"/>
              </a:rPr>
              <a:t>Auteurs </a:t>
            </a:r>
            <a:r>
              <a:rPr lang="fr-FR" sz="1000" dirty="0">
                <a:latin typeface="Arial "/>
                <a:ea typeface="+mn-ea"/>
              </a:rPr>
              <a:t>Taille (</a:t>
            </a:r>
            <a:r>
              <a:rPr lang="fr-FR" sz="1000" dirty="0" err="1">
                <a:latin typeface="Arial "/>
                <a:ea typeface="+mn-ea"/>
              </a:rPr>
              <a:t>arial</a:t>
            </a:r>
            <a:r>
              <a:rPr lang="fr-FR" sz="1000" dirty="0">
                <a:latin typeface="Arial "/>
                <a:ea typeface="+mn-ea"/>
              </a:rPr>
              <a:t> 10 maximum)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950" dirty="0">
              <a:latin typeface="Arial "/>
              <a:ea typeface="+mn-ea"/>
            </a:endParaRPr>
          </a:p>
        </p:txBody>
      </p:sp>
      <p:sp>
        <p:nvSpPr>
          <p:cNvPr id="15" name="ZoneTexte 7"/>
          <p:cNvSpPr txBox="1">
            <a:spLocks noChangeArrowheads="1"/>
          </p:cNvSpPr>
          <p:nvPr/>
        </p:nvSpPr>
        <p:spPr bwMode="auto">
          <a:xfrm>
            <a:off x="1142990" y="857224"/>
            <a:ext cx="2930525" cy="215900"/>
          </a:xfrm>
          <a:prstGeom prst="rect">
            <a:avLst/>
          </a:prstGeom>
          <a:solidFill>
            <a:schemeClr val="bg1">
              <a:alpha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800" i="1" dirty="0">
                <a:latin typeface="Arial " charset="0"/>
              </a:rPr>
              <a:t>Service </a:t>
            </a:r>
            <a:r>
              <a:rPr lang="fr-FR" sz="800" dirty="0">
                <a:latin typeface="Arial " charset="0"/>
              </a:rPr>
              <a:t>(</a:t>
            </a:r>
            <a:r>
              <a:rPr lang="fr-FR" sz="800" dirty="0" err="1">
                <a:latin typeface="Arial " charset="0"/>
              </a:rPr>
              <a:t>arial</a:t>
            </a:r>
            <a:r>
              <a:rPr lang="fr-FR" sz="800" dirty="0">
                <a:latin typeface="Arial " charset="0"/>
              </a:rPr>
              <a:t> 8 </a:t>
            </a:r>
            <a:r>
              <a:rPr lang="fr-FR" sz="800" dirty="0" smtClean="0">
                <a:latin typeface="Arial " charset="0"/>
              </a:rPr>
              <a:t>maximum</a:t>
            </a:r>
            <a:r>
              <a:rPr lang="fr-FR" sz="800" dirty="0">
                <a:latin typeface="Arial " charset="0"/>
              </a:rPr>
              <a:t>)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36513" y="1214414"/>
            <a:ext cx="2519362" cy="7429552"/>
          </a:xfrm>
          <a:prstGeom prst="roundRect">
            <a:avLst>
              <a:gd name="adj" fmla="val 7284"/>
            </a:avLst>
          </a:prstGeom>
          <a:noFill/>
          <a:ln w="12700">
            <a:solidFill>
              <a:srgbClr val="0070C0"/>
            </a:solidFill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 smtClean="0">
                <a:latin typeface="Arial" pitchFamily="34" charset="0"/>
                <a:cs typeface="Arial" pitchFamily="34" charset="0"/>
              </a:rPr>
              <a:t>Texte (</a:t>
            </a:r>
            <a:r>
              <a:rPr lang="fr-FR" sz="1200" dirty="0" err="1" smtClean="0">
                <a:latin typeface="Arial" pitchFamily="34" charset="0"/>
                <a:cs typeface="Arial" pitchFamily="34" charset="0"/>
              </a:rPr>
              <a:t>arial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 12 maximum)</a:t>
            </a:r>
            <a:endParaRPr lang="fr-FR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2608263" y="1214414"/>
            <a:ext cx="2484437" cy="7429552"/>
          </a:xfrm>
          <a:prstGeom prst="roundRect">
            <a:avLst>
              <a:gd name="adj" fmla="val 7284"/>
            </a:avLst>
          </a:prstGeom>
          <a:noFill/>
          <a:ln w="12700">
            <a:solidFill>
              <a:srgbClr val="0070C0"/>
            </a:solidFill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 smtClean="0">
                <a:latin typeface="Arial" pitchFamily="34" charset="0"/>
                <a:cs typeface="Arial" pitchFamily="34" charset="0"/>
              </a:rPr>
              <a:t>Texte (</a:t>
            </a:r>
            <a:r>
              <a:rPr lang="fr-FR" sz="1200" dirty="0" err="1" smtClean="0">
                <a:latin typeface="Arial" pitchFamily="34" charset="0"/>
                <a:cs typeface="Arial" pitchFamily="34" charset="0"/>
              </a:rPr>
              <a:t>arial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 12 maximum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)</a:t>
            </a:r>
            <a:endParaRPr lang="fr-FR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4691076" y="1000100"/>
            <a:ext cx="452424" cy="242888"/>
          </a:xfrm>
          <a:prstGeom prst="roundRect">
            <a:avLst>
              <a:gd name="adj" fmla="val 21111"/>
            </a:avLst>
          </a:prstGeom>
          <a:solidFill>
            <a:schemeClr val="lt1">
              <a:alpha val="85000"/>
            </a:schemeClr>
          </a:solidFill>
          <a:ln w="9525">
            <a:solidFill>
              <a:srgbClr val="66CC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sz="600" b="1">
                <a:solidFill>
                  <a:schemeClr val="tx1"/>
                </a:solidFill>
                <a:latin typeface="Arial " charset="0"/>
                <a:ea typeface="MS PGothic" pitchFamily="34" charset="-128"/>
              </a:rPr>
              <a:t>Poster N°: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menade">
  <a:themeElements>
    <a:clrScheme name="Promenad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romenad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omenad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Promenade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1234</TotalTime>
  <Words>38</Words>
  <Application>Microsoft Macintosh PowerPoint</Application>
  <PresentationFormat>Affichage à l'écran (16:9)</PresentationFormat>
  <Paragraphs>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Promenade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Dr Boukef</cp:lastModifiedBy>
  <cp:revision>166</cp:revision>
  <dcterms:created xsi:type="dcterms:W3CDTF">2015-10-03T17:33:56Z</dcterms:created>
  <dcterms:modified xsi:type="dcterms:W3CDTF">2018-02-23T13:43:54Z</dcterms:modified>
</cp:coreProperties>
</file>