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71" y="-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B6F449F5-F8BF-41F9-BA65-8A673C2F0BE1}" type="datetimeFigureOut">
              <a:rPr lang="fr-FR"/>
              <a:pPr/>
              <a:t>23/02/2018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7BBD6E87-0312-4FEA-A603-23BC271306C4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2736057"/>
            <a:ext cx="7315200" cy="959644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2736057"/>
            <a:ext cx="228600" cy="95964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9311BE7-62D3-41BD-AC9F-4A176450FBBB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F8DFCD4-C649-4EC0-A7A3-C41D8E9E5237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" name="Triangle isocèle 4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necteur droit 14"/>
          <p:cNvSpPr>
            <a:spLocks noChangeShapeType="1"/>
          </p:cNvSpPr>
          <p:nvPr/>
        </p:nvSpPr>
        <p:spPr bwMode="auto">
          <a:xfrm rot="5400000">
            <a:off x="4362053" y="2401491"/>
            <a:ext cx="4388644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E4671B-971B-498D-93AB-1768DB845263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ED7E93-4785-431B-805B-6FD41FBC039B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01D1A1C-C11B-4361-A36E-6CE0C919C8A7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66D91F-E1A8-4624-94E1-E3CC666917DB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114550"/>
            <a:ext cx="7315200" cy="959644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114550"/>
            <a:ext cx="228600" cy="959644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4766072"/>
            <a:ext cx="2286000" cy="2750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EB6B93-04EB-4EDA-88DC-6897280EA154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775" y="4766072"/>
            <a:ext cx="3475038" cy="2750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976" y="4766072"/>
            <a:ext cx="1520825" cy="27503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08F770F-EF8B-4323-B12C-DE95A9B37E10}" type="slidenum">
              <a:rPr lang="fr-BE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B077186-78B9-4303-889D-70C4D03A8D2C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B86D3ED-E387-4C47-B1D5-FD56F901B855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E3AC23-54C2-4107-B6A2-15BB6386D110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DB1C455-1947-4A4D-AAD8-8ACC2E45AE06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isocèle 2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BFF26AD-9593-4432-BF82-3E93FDC4A904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93891CB-E9FB-41F1-9F4A-3E78CA6BD5C1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" name="Triangle isocèle 2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62EEC2-A7F1-420B-9AC3-FAEC398B6C37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C235866-A81A-424B-85F2-C592F913A4A1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" name="Connecteur droit 11"/>
          <p:cNvSpPr>
            <a:spLocks noChangeShapeType="1"/>
          </p:cNvSpPr>
          <p:nvPr/>
        </p:nvSpPr>
        <p:spPr bwMode="auto">
          <a:xfrm rot="5400000">
            <a:off x="3915172" y="2493170"/>
            <a:ext cx="4526756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Triangle isocèle 6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D601460-F93B-499F-AB59-B8A93332DE90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4BB03D-79B0-4583-ADA7-59A47166C84C}" type="slidenum">
              <a:rPr lang="fr-BE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10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42913" y="4835525"/>
            <a:ext cx="142875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1" y="375047"/>
            <a:ext cx="182563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00801" y="4767263"/>
            <a:ext cx="2289175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E8710F-75B5-4F3B-A97C-FFB5E5D61B1B}" type="datetimeFigureOut">
              <a:rPr lang="fr-FR"/>
              <a:pPr/>
              <a:t>23/02/2018</a:t>
            </a:fld>
            <a:endParaRPr lang="fr-BE"/>
          </a:p>
        </p:txBody>
      </p:sp>
      <p:sp>
        <p:nvSpPr>
          <p:cNvPr id="9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898775" y="4767263"/>
            <a:ext cx="3505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12775" y="4767263"/>
            <a:ext cx="19812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4911874-C35C-43DF-8EE4-785E55B1A316}" type="slidenum">
              <a:rPr lang="fr-BE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457200" y="114300"/>
            <a:ext cx="8229600" cy="742950"/>
          </a:xfrm>
          <a:prstGeom prst="rect">
            <a:avLst/>
          </a:prstGeom>
          <a:solidFill>
            <a:schemeClr val="bg1">
              <a:alpha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  <a:endParaRPr lang="en-US" dirty="0" smtClean="0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457200" y="928676"/>
            <a:ext cx="8229600" cy="3786214"/>
          </a:xfrm>
          <a:prstGeom prst="rect">
            <a:avLst/>
          </a:prstGeom>
          <a:solidFill>
            <a:schemeClr val="bg1">
              <a:alpha val="79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32" name="Connecteur droit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5" r:id="rId2"/>
    <p:sldLayoutId id="2147483720" r:id="rId3"/>
    <p:sldLayoutId id="2147483716" r:id="rId4"/>
    <p:sldLayoutId id="2147483717" r:id="rId5"/>
    <p:sldLayoutId id="2147483721" r:id="rId6"/>
    <p:sldLayoutId id="2147483722" r:id="rId7"/>
    <p:sldLayoutId id="2147483723" r:id="rId8"/>
    <p:sldLayoutId id="2147483724" r:id="rId9"/>
    <p:sldLayoutId id="2147483718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mic Sans MS" pitchFamily="66" charset="0"/>
          <a:ea typeface="MS PGothic" pitchFamily="34" charset="-128"/>
          <a:cs typeface="Comic Sans MS" pitchFamily="66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charset="0"/>
          <a:ea typeface="ＭＳ Ｐゴシック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Arial" pitchFamily="34" charset="0"/>
          <a:ea typeface="MS PGothic" pitchFamily="34" charset="-128"/>
          <a:cs typeface="Arial" pitchFamily="34" charset="0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C01A22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Arial" pitchFamily="34" charset="0"/>
          <a:ea typeface="MS PGothic" pitchFamily="34" charset="-128"/>
          <a:cs typeface="Arial" pitchFamily="34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1219200" y="2786064"/>
            <a:ext cx="6858000" cy="871536"/>
          </a:xfrm>
        </p:spPr>
        <p:txBody>
          <a:bodyPr/>
          <a:lstStyle/>
          <a:p>
            <a:pPr algn="ctr"/>
            <a:r>
              <a:rPr lang="fr-FR" dirty="0" smtClean="0"/>
              <a:t>Titre </a:t>
            </a: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219200" y="3857634"/>
            <a:ext cx="6858000" cy="428628"/>
          </a:xfrm>
        </p:spPr>
        <p:txBody>
          <a:bodyPr/>
          <a:lstStyle/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fr-FR" sz="1800" dirty="0" smtClean="0"/>
              <a:t>Auteurs </a:t>
            </a:r>
          </a:p>
          <a:p>
            <a:pPr algn="ctr">
              <a:lnSpc>
                <a:spcPts val="1000"/>
              </a:lnSpc>
              <a:spcBef>
                <a:spcPts val="1200"/>
              </a:spcBef>
            </a:pPr>
            <a:r>
              <a:rPr lang="fr-FR" sz="1800" dirty="0" smtClean="0"/>
              <a:t>service</a:t>
            </a:r>
            <a:endParaRPr lang="fr-FR" sz="18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0" y="1500180"/>
            <a:ext cx="1857356" cy="571504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Communication </a:t>
            </a:r>
            <a:r>
              <a:rPr lang="fr-FR" dirty="0" err="1" smtClean="0">
                <a:solidFill>
                  <a:schemeClr val="tx1"/>
                </a:solidFill>
              </a:rPr>
              <a:t>num</a:t>
            </a:r>
            <a:r>
              <a:rPr lang="fr-FR" dirty="0" smtClean="0">
                <a:solidFill>
                  <a:schemeClr val="tx1"/>
                </a:solidFill>
              </a:rPr>
              <a:t>°: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dirty="0" smtClean="0"/>
          </a:p>
        </p:txBody>
      </p:sp>
      <p:sp>
        <p:nvSpPr>
          <p:cNvPr id="15362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2844"/>
          </a:xfrm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479</TotalTime>
  <Words>6</Words>
  <Application>Microsoft Macintosh PowerPoint</Application>
  <PresentationFormat>Affichage à l'écran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Gill Sans MT</vt:lpstr>
      <vt:lpstr>MS PGothic</vt:lpstr>
      <vt:lpstr>Arial</vt:lpstr>
      <vt:lpstr>Bookman Old Style</vt:lpstr>
      <vt:lpstr>Wingdings 3</vt:lpstr>
      <vt:lpstr>Wingdings</vt:lpstr>
      <vt:lpstr>Calibri</vt:lpstr>
      <vt:lpstr>Origine</vt:lpstr>
      <vt:lpstr>Titre 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clinique x</dc:title>
  <dc:creator>rim abdelmalek</dc:creator>
  <cp:lastModifiedBy>Dr Boukef</cp:lastModifiedBy>
  <cp:revision>43</cp:revision>
  <dcterms:created xsi:type="dcterms:W3CDTF">2018-01-06T22:53:15Z</dcterms:created>
  <dcterms:modified xsi:type="dcterms:W3CDTF">2018-02-23T14:26:23Z</dcterms:modified>
</cp:coreProperties>
</file>