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2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36"/>
    <a:srgbClr val="DFF3FD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15" autoAdjust="0"/>
  </p:normalViewPr>
  <p:slideViewPr>
    <p:cSldViewPr>
      <p:cViewPr>
        <p:scale>
          <a:sx n="75" d="100"/>
          <a:sy n="75" d="100"/>
        </p:scale>
        <p:origin x="54" y="-87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312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5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64" y="794692"/>
            <a:ext cx="4224660" cy="4285309"/>
          </a:xfrm>
        </p:spPr>
        <p:txBody>
          <a:bodyPr anchor="b">
            <a:normAutofit/>
          </a:bodyPr>
          <a:lstStyle>
            <a:lvl1pPr algn="ctr">
              <a:defRPr sz="225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64" y="5181600"/>
            <a:ext cx="422466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6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5836647"/>
            <a:ext cx="4169816" cy="1210007"/>
          </a:xfrm>
        </p:spPr>
        <p:txBody>
          <a:bodyPr anchor="b">
            <a:normAutofit/>
          </a:bodyPr>
          <a:lstStyle>
            <a:lvl1pPr algn="l">
              <a:defRPr sz="1125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194" y="1328251"/>
            <a:ext cx="4107053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194" y="7046653"/>
            <a:ext cx="4169816" cy="1089427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6194" y="8241793"/>
            <a:ext cx="3002219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982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4183709"/>
          </a:xfrm>
        </p:spPr>
        <p:txBody>
          <a:bodyPr anchor="ctr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5791200"/>
            <a:ext cx="4225204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8323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8398" y="11470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7463" y="39812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405877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06745" y="4867475"/>
            <a:ext cx="3730010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788"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188275"/>
            <a:ext cx="4225204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434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4804755"/>
            <a:ext cx="4225690" cy="1958400"/>
          </a:xfrm>
        </p:spPr>
        <p:txBody>
          <a:bodyPr anchor="b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21" y="6763155"/>
            <a:ext cx="4225691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0103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8398" y="10051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6751" y="38393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379249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5181600"/>
            <a:ext cx="4225690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586483"/>
            <a:ext cx="4225690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817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75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4910589"/>
            <a:ext cx="4225204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309632"/>
            <a:ext cx="4225203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8326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9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5336" y="794691"/>
            <a:ext cx="1000188" cy="734138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20" y="794691"/>
            <a:ext cx="3163577" cy="7341389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55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64" y="4360932"/>
            <a:ext cx="4224660" cy="2431073"/>
          </a:xfrm>
        </p:spPr>
        <p:txBody>
          <a:bodyPr anchor="b">
            <a:normAutofit/>
          </a:bodyPr>
          <a:lstStyle>
            <a:lvl1pPr algn="r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64" y="6805080"/>
            <a:ext cx="422466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20" y="2747865"/>
            <a:ext cx="2072854" cy="53751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0327" y="2747864"/>
            <a:ext cx="2075197" cy="5375107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0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7" y="2747864"/>
            <a:ext cx="1910876" cy="978128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20" y="3714704"/>
            <a:ext cx="2072854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1960" y="2747865"/>
            <a:ext cx="1923564" cy="966839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905" y="3714704"/>
            <a:ext cx="2082105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46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0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1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2339904"/>
            <a:ext cx="1535357" cy="1828800"/>
          </a:xfrm>
        </p:spPr>
        <p:txBody>
          <a:bodyPr anchor="b">
            <a:normAutofit/>
          </a:bodyPr>
          <a:lstStyle>
            <a:lvl1pPr algn="l">
              <a:defRPr sz="1238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32" y="794691"/>
            <a:ext cx="2531792" cy="7341388"/>
          </a:xfrm>
        </p:spPr>
        <p:txBody>
          <a:bodyPr anchor="ctr"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20" y="4168704"/>
            <a:ext cx="1535357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6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1" y="2531025"/>
            <a:ext cx="2488389" cy="18288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2436" y="-24384"/>
            <a:ext cx="1406285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742" y="4359825"/>
            <a:ext cx="2488389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4553" y="8241793"/>
            <a:ext cx="404157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321" y="8241793"/>
            <a:ext cx="2084231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13647" y="8241792"/>
            <a:ext cx="171667" cy="439000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7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1" y="2747864"/>
            <a:ext cx="4225203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5336" y="8237681"/>
            <a:ext cx="7241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320" y="8237681"/>
            <a:ext cx="3163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3427" y="8237681"/>
            <a:ext cx="23258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158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sldNum="0" hdr="0" ftr="0" dt="0"/>
  <p:txStyles>
    <p:titleStyle>
      <a:lvl1pPr algn="l" defTabSz="257175" rtl="0" eaLnBrk="1" latinLnBrk="0" hangingPunct="1">
        <a:spcBef>
          <a:spcPct val="0"/>
        </a:spcBef>
        <a:buNone/>
        <a:defRPr sz="1575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101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67508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125141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5C0436"/>
            </a:gs>
            <a:gs pos="46000">
              <a:srgbClr val="002060"/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637220" y="349627"/>
            <a:ext cx="3576012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ct val="122222"/>
            </a:pPr>
            <a:r>
              <a:rPr lang="fr-FR" sz="800" b="1" dirty="0"/>
              <a:t>Auteurs </a:t>
            </a:r>
            <a:endParaRPr sz="9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Arial "/>
              <a:buNone/>
            </a:pPr>
            <a:endParaRPr sz="9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766463" y="600129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/>
              <a:t>Services</a:t>
            </a:r>
            <a:endParaRPr lang="fr-FR" sz="8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6663" y="69283"/>
            <a:ext cx="3477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+mn-lt"/>
              </a:rPr>
              <a:t>Titre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1470" y="929551"/>
            <a:ext cx="2484000" cy="8136904"/>
          </a:xfrm>
          <a:prstGeom prst="roundRect">
            <a:avLst/>
          </a:prstGeom>
          <a:solidFill>
            <a:schemeClr val="lt1"/>
          </a:solidFill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Shape 86"/>
          <p:cNvSpPr txBox="1"/>
          <p:nvPr/>
        </p:nvSpPr>
        <p:spPr>
          <a:xfrm>
            <a:off x="10459626" y="393223"/>
            <a:ext cx="2512157" cy="8026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15" name="Shape 86"/>
          <p:cNvSpPr txBox="1"/>
          <p:nvPr/>
        </p:nvSpPr>
        <p:spPr>
          <a:xfrm>
            <a:off x="9772550" y="885467"/>
            <a:ext cx="2469039" cy="7925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46" y="1387111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189980" y="650455"/>
            <a:ext cx="876961" cy="182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dirty="0">
                <a:solidFill>
                  <a:srgbClr val="FF0000"/>
                </a:solidFill>
              </a:rPr>
              <a:t>Poster</a:t>
            </a:r>
            <a:r>
              <a:rPr lang="fr-FR" sz="800" dirty="0">
                <a:solidFill>
                  <a:srgbClr val="FF0000"/>
                </a:solidFill>
              </a:rPr>
              <a:t> N°: ………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582941" y="938328"/>
            <a:ext cx="2484000" cy="8136904"/>
          </a:xfrm>
          <a:prstGeom prst="roundRect">
            <a:avLst/>
          </a:prstGeom>
          <a:solidFill>
            <a:schemeClr val="lt1"/>
          </a:solidFill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1B802B-E2BD-46B0-AA40-16018B799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918" y="28861"/>
            <a:ext cx="1032906" cy="55897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10ABE835-3CC1-4F8F-A5B1-6A8128C575C0}"/>
              </a:ext>
            </a:extLst>
          </p:cNvPr>
          <p:cNvGrpSpPr/>
          <p:nvPr/>
        </p:nvGrpSpPr>
        <p:grpSpPr>
          <a:xfrm>
            <a:off x="51470" y="104656"/>
            <a:ext cx="568609" cy="636849"/>
            <a:chOff x="51470" y="126420"/>
            <a:chExt cx="615111" cy="68893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0646AE7-E806-4100-B24E-F45229FA1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219"/>
            <a:stretch/>
          </p:blipFill>
          <p:spPr>
            <a:xfrm>
              <a:off x="77502" y="126420"/>
              <a:ext cx="531247" cy="533606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A4F7DBE6-50BB-467A-8D35-6083532FA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7" r="26779"/>
            <a:stretch/>
          </p:blipFill>
          <p:spPr>
            <a:xfrm>
              <a:off x="51470" y="586191"/>
              <a:ext cx="615111" cy="2291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2227</TotalTime>
  <Words>7</Words>
  <Application>Microsoft Office PowerPoint</Application>
  <PresentationFormat>Affichage à l'écran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Batang</vt:lpstr>
      <vt:lpstr>Arial</vt:lpstr>
      <vt:lpstr>Arial </vt:lpstr>
      <vt:lpstr>Calibri</vt:lpstr>
      <vt:lpstr>Century Gothic</vt:lpstr>
      <vt:lpstr>Maillage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Poste102</dc:creator>
  <cp:lastModifiedBy>HP</cp:lastModifiedBy>
  <cp:revision>73</cp:revision>
  <dcterms:modified xsi:type="dcterms:W3CDTF">2023-03-25T01:55:05Z</dcterms:modified>
</cp:coreProperties>
</file>