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2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600" y="-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08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13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49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0448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6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8966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545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8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9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9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7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09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26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97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70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2835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83473B4-9170-47F4-B4D4-D2139943E1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940542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8CC924E8-E5C9-4DAD-806A-247293420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8126" y="2536148"/>
            <a:ext cx="8835747" cy="2128604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0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Titre 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2ACD045E-E605-4FF2-ADD4-0570425A1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8126" y="4952456"/>
            <a:ext cx="8835747" cy="1519370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b="1" dirty="0">
                <a:solidFill>
                  <a:schemeClr val="bg1"/>
                </a:solidFill>
              </a:rPr>
              <a:t>Auteurs </a:t>
            </a:r>
          </a:p>
          <a:p>
            <a:pPr algn="ctr">
              <a:spcBef>
                <a:spcPct val="0"/>
              </a:spcBef>
            </a:pPr>
            <a:r>
              <a:rPr lang="fr-FR" b="1" dirty="0">
                <a:solidFill>
                  <a:schemeClr val="bg1"/>
                </a:solidFill>
              </a:rPr>
              <a:t>Service</a:t>
            </a:r>
          </a:p>
        </p:txBody>
      </p:sp>
    </p:spTree>
    <p:extLst>
      <p:ext uri="{BB962C8B-B14F-4D97-AF65-F5344CB8AC3E}">
        <p14:creationId xmlns:p14="http://schemas.microsoft.com/office/powerpoint/2010/main" val="2602849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CB23B3"/>
            </a:gs>
            <a:gs pos="100000">
              <a:srgbClr val="00B0F0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AAD44-7E6D-43CC-8C85-02C69BF8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84" y="325610"/>
            <a:ext cx="7429274" cy="145964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93F69-B288-4596-B2EC-BC5FD46D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82" y="2630714"/>
            <a:ext cx="9548359" cy="3615267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Espace réservé du contenu 5">
            <a:extLst>
              <a:ext uri="{FF2B5EF4-FFF2-40B4-BE49-F238E27FC236}">
                <a16:creationId xmlns:a16="http://schemas.microsoft.com/office/drawing/2014/main" id="{F52D5398-310D-494E-B36F-6147A0C7E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416" y="323560"/>
            <a:ext cx="2774271" cy="7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10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CB23B3"/>
            </a:gs>
            <a:gs pos="100000">
              <a:srgbClr val="00B0F0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AAD44-7E6D-43CC-8C85-02C69BF8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84" y="325610"/>
            <a:ext cx="7429274" cy="145964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93F69-B288-4596-B2EC-BC5FD46D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82" y="2630714"/>
            <a:ext cx="9548359" cy="3615267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Espace réservé du contenu 5">
            <a:extLst>
              <a:ext uri="{FF2B5EF4-FFF2-40B4-BE49-F238E27FC236}">
                <a16:creationId xmlns:a16="http://schemas.microsoft.com/office/drawing/2014/main" id="{F52D5398-310D-494E-B36F-6147A0C7E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416" y="323560"/>
            <a:ext cx="2774271" cy="7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44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CB23B3"/>
            </a:gs>
            <a:gs pos="100000">
              <a:srgbClr val="00B0F0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AAD44-7E6D-43CC-8C85-02C69BF8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84" y="325610"/>
            <a:ext cx="7429274" cy="145964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93F69-B288-4596-B2EC-BC5FD46D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82" y="2630714"/>
            <a:ext cx="9548359" cy="3615267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Espace réservé du contenu 5">
            <a:extLst>
              <a:ext uri="{FF2B5EF4-FFF2-40B4-BE49-F238E27FC236}">
                <a16:creationId xmlns:a16="http://schemas.microsoft.com/office/drawing/2014/main" id="{F52D5398-310D-494E-B36F-6147A0C7E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416" y="323560"/>
            <a:ext cx="2774271" cy="7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0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CB23B3"/>
            </a:gs>
            <a:gs pos="100000">
              <a:srgbClr val="00B0F0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AAD44-7E6D-43CC-8C85-02C69BF8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84" y="325610"/>
            <a:ext cx="7429274" cy="145964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93F69-B288-4596-B2EC-BC5FD46D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82" y="2630714"/>
            <a:ext cx="9548359" cy="3615267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Espace réservé du contenu 5">
            <a:extLst>
              <a:ext uri="{FF2B5EF4-FFF2-40B4-BE49-F238E27FC236}">
                <a16:creationId xmlns:a16="http://schemas.microsoft.com/office/drawing/2014/main" id="{F52D5398-310D-494E-B36F-6147A0C7E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416" y="323560"/>
            <a:ext cx="2774271" cy="7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90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CB23B3"/>
            </a:gs>
            <a:gs pos="100000">
              <a:srgbClr val="00B0F0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AAD44-7E6D-43CC-8C85-02C69BF8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84" y="325610"/>
            <a:ext cx="7429274" cy="145964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93F69-B288-4596-B2EC-BC5FD46D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82" y="2630714"/>
            <a:ext cx="9548359" cy="3615267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Espace réservé du contenu 5">
            <a:extLst>
              <a:ext uri="{FF2B5EF4-FFF2-40B4-BE49-F238E27FC236}">
                <a16:creationId xmlns:a16="http://schemas.microsoft.com/office/drawing/2014/main" id="{F52D5398-310D-494E-B36F-6147A0C7E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416" y="323560"/>
            <a:ext cx="2774271" cy="7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42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CB23B3"/>
            </a:gs>
            <a:gs pos="100000">
              <a:srgbClr val="00B0F0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AAD44-7E6D-43CC-8C85-02C69BF8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84" y="325610"/>
            <a:ext cx="7429274" cy="145964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93F69-B288-4596-B2EC-BC5FD46D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82" y="2630714"/>
            <a:ext cx="9548359" cy="3615267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Espace réservé du contenu 5">
            <a:extLst>
              <a:ext uri="{FF2B5EF4-FFF2-40B4-BE49-F238E27FC236}">
                <a16:creationId xmlns:a16="http://schemas.microsoft.com/office/drawing/2014/main" id="{F52D5398-310D-494E-B36F-6147A0C7E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416" y="323560"/>
            <a:ext cx="2774271" cy="7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80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CB23B3"/>
            </a:gs>
            <a:gs pos="100000">
              <a:srgbClr val="00B0F0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AAD44-7E6D-43CC-8C85-02C69BF8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84" y="325610"/>
            <a:ext cx="7429274" cy="145964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93F69-B288-4596-B2EC-BC5FD46D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82" y="2630714"/>
            <a:ext cx="9548359" cy="3615267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Espace réservé du contenu 5">
            <a:extLst>
              <a:ext uri="{FF2B5EF4-FFF2-40B4-BE49-F238E27FC236}">
                <a16:creationId xmlns:a16="http://schemas.microsoft.com/office/drawing/2014/main" id="{F52D5398-310D-494E-B36F-6147A0C7E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416" y="323560"/>
            <a:ext cx="2774271" cy="7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07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CB23B3"/>
            </a:gs>
            <a:gs pos="100000">
              <a:srgbClr val="00B0F0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AAD44-7E6D-43CC-8C85-02C69BF8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84" y="325610"/>
            <a:ext cx="7429274" cy="145964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93F69-B288-4596-B2EC-BC5FD46D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82" y="2630714"/>
            <a:ext cx="9548359" cy="3615267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Espace réservé du contenu 5">
            <a:extLst>
              <a:ext uri="{FF2B5EF4-FFF2-40B4-BE49-F238E27FC236}">
                <a16:creationId xmlns:a16="http://schemas.microsoft.com/office/drawing/2014/main" id="{F52D5398-310D-494E-B36F-6147A0C7E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416" y="323560"/>
            <a:ext cx="2774271" cy="7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90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CB23B3"/>
            </a:gs>
            <a:gs pos="100000">
              <a:srgbClr val="00B0F0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AAD44-7E6D-43CC-8C85-02C69BF8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84" y="325610"/>
            <a:ext cx="7429274" cy="145964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93F69-B288-4596-B2EC-BC5FD46D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82" y="2630714"/>
            <a:ext cx="9548359" cy="3615267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Espace réservé du contenu 5">
            <a:extLst>
              <a:ext uri="{FF2B5EF4-FFF2-40B4-BE49-F238E27FC236}">
                <a16:creationId xmlns:a16="http://schemas.microsoft.com/office/drawing/2014/main" id="{F52D5398-310D-494E-B36F-6147A0C7E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416" y="323560"/>
            <a:ext cx="2774271" cy="7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42606"/>
      </p:ext>
    </p:extLst>
  </p:cSld>
  <p:clrMapOvr>
    <a:masterClrMapping/>
  </p:clrMapOvr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</TotalTime>
  <Words>3</Words>
  <Application>Microsoft Office PowerPoint</Application>
  <PresentationFormat>Grand écran</PresentationFormat>
  <Paragraphs>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Secteur</vt:lpstr>
      <vt:lpstr>Titre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HP</dc:creator>
  <cp:lastModifiedBy>HP</cp:lastModifiedBy>
  <cp:revision>3</cp:revision>
  <dcterms:created xsi:type="dcterms:W3CDTF">2022-08-08T10:47:02Z</dcterms:created>
  <dcterms:modified xsi:type="dcterms:W3CDTF">2023-03-25T01:48:05Z</dcterms:modified>
</cp:coreProperties>
</file>